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7" r:id="rId1"/>
  </p:sldMasterIdLst>
  <p:notesMasterIdLst>
    <p:notesMasterId r:id="rId18"/>
  </p:notesMasterIdLst>
  <p:sldIdLst>
    <p:sldId id="520" r:id="rId2"/>
    <p:sldId id="521" r:id="rId3"/>
    <p:sldId id="639" r:id="rId4"/>
    <p:sldId id="608" r:id="rId5"/>
    <p:sldId id="524" r:id="rId6"/>
    <p:sldId id="525" r:id="rId7"/>
    <p:sldId id="526" r:id="rId8"/>
    <p:sldId id="527" r:id="rId9"/>
    <p:sldId id="528" r:id="rId10"/>
    <p:sldId id="576" r:id="rId11"/>
    <p:sldId id="640" r:id="rId12"/>
    <p:sldId id="636" r:id="rId13"/>
    <p:sldId id="585" r:id="rId14"/>
    <p:sldId id="606" r:id="rId15"/>
    <p:sldId id="637" r:id="rId16"/>
    <p:sldId id="635" r:id="rId1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D205D"/>
    <a:srgbClr val="1F2263"/>
    <a:srgbClr val="22266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1" d="100"/>
          <a:sy n="91" d="100"/>
        </p:scale>
        <p:origin x="-9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89FF80-0312-4811-B35A-F37AC9B4DD44}" type="doc">
      <dgm:prSet loTypeId="urn:microsoft.com/office/officeart/2005/8/layout/process4" loCatId="list" qsTypeId="urn:microsoft.com/office/officeart/2005/8/quickstyle/3d6" qsCatId="3D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DCFCC911-70BA-4CFE-BB7D-DFD21CA60B0C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کدام سبد مرجح است؟</a:t>
          </a:r>
          <a:endParaRPr lang="en-US" dirty="0">
            <a:cs typeface="B Titr" pitchFamily="2" charset="-78"/>
          </a:endParaRPr>
        </a:p>
      </dgm:t>
    </dgm:pt>
    <dgm:pt modelId="{2490D7FE-1064-4567-883F-411A2003FA37}" type="parTrans" cxnId="{675C3374-D0EF-4B15-84D8-8712FC448B8F}">
      <dgm:prSet/>
      <dgm:spPr/>
      <dgm:t>
        <a:bodyPr/>
        <a:lstStyle/>
        <a:p>
          <a:endParaRPr lang="en-US"/>
        </a:p>
      </dgm:t>
    </dgm:pt>
    <dgm:pt modelId="{84B385C6-5F65-4244-A107-01D0BB1DD9B8}" type="sibTrans" cxnId="{675C3374-D0EF-4B15-84D8-8712FC448B8F}">
      <dgm:prSet/>
      <dgm:spPr/>
      <dgm:t>
        <a:bodyPr/>
        <a:lstStyle/>
        <a:p>
          <a:endParaRPr lang="en-US"/>
        </a:p>
      </dgm:t>
    </dgm:pt>
    <dgm:pt modelId="{EDC224F8-D506-40B4-A527-1910CD3031A3}">
      <dgm:prSet custT="1"/>
      <dgm:spPr/>
      <dgm:t>
        <a:bodyPr/>
        <a:lstStyle/>
        <a:p>
          <a:pPr rtl="1"/>
          <a:r>
            <a:rPr lang="fa-IR" sz="3200" dirty="0" smtClean="0">
              <a:cs typeface="B Titr" pitchFamily="2" charset="-78"/>
            </a:rPr>
            <a:t>سبد </a:t>
          </a:r>
          <a:r>
            <a:rPr lang="en-US" sz="3200" dirty="0" smtClean="0">
              <a:cs typeface="B Titr" pitchFamily="2" charset="-78"/>
            </a:rPr>
            <a:t>B</a:t>
          </a:r>
          <a:endParaRPr lang="fa-IR" sz="3200" dirty="0" smtClean="0">
            <a:cs typeface="B Titr" pitchFamily="2" charset="-78"/>
          </a:endParaRPr>
        </a:p>
        <a:p>
          <a:pPr rtl="1"/>
          <a:endParaRPr lang="en-US" sz="4700" dirty="0"/>
        </a:p>
      </dgm:t>
    </dgm:pt>
    <dgm:pt modelId="{651C2231-744C-4540-8330-E84F64E925B8}" type="parTrans" cxnId="{5E7C62C8-F8D2-4755-A5B4-1B3B2E729852}">
      <dgm:prSet/>
      <dgm:spPr/>
      <dgm:t>
        <a:bodyPr/>
        <a:lstStyle/>
        <a:p>
          <a:endParaRPr lang="en-US"/>
        </a:p>
      </dgm:t>
    </dgm:pt>
    <dgm:pt modelId="{0B09229C-743D-4053-A655-FC2709CDCCDB}" type="sibTrans" cxnId="{5E7C62C8-F8D2-4755-A5B4-1B3B2E729852}">
      <dgm:prSet/>
      <dgm:spPr/>
      <dgm:t>
        <a:bodyPr/>
        <a:lstStyle/>
        <a:p>
          <a:endParaRPr lang="en-US"/>
        </a:p>
      </dgm:t>
    </dgm:pt>
    <dgm:pt modelId="{9E1FC571-6621-4546-B22E-DB8C54DD918D}">
      <dgm:prSet custT="1"/>
      <dgm:spPr/>
      <dgm:t>
        <a:bodyPr/>
        <a:lstStyle/>
        <a:p>
          <a:pPr rtl="1"/>
          <a:r>
            <a:rPr lang="fa-IR" sz="3200" dirty="0" smtClean="0">
              <a:cs typeface="B Titr" pitchFamily="2" charset="-78"/>
            </a:rPr>
            <a:t>سبد </a:t>
          </a:r>
          <a:r>
            <a:rPr lang="en-US" sz="3200" dirty="0" smtClean="0">
              <a:cs typeface="B Titr" pitchFamily="2" charset="-78"/>
            </a:rPr>
            <a:t>A</a:t>
          </a:r>
          <a:endParaRPr lang="fa-IR" sz="3200" dirty="0" smtClean="0">
            <a:cs typeface="B Titr" pitchFamily="2" charset="-78"/>
          </a:endParaRPr>
        </a:p>
        <a:p>
          <a:pPr rtl="1"/>
          <a:endParaRPr lang="en-US" sz="4700" dirty="0"/>
        </a:p>
      </dgm:t>
    </dgm:pt>
    <dgm:pt modelId="{A92D66C2-AFB4-4A71-B8A2-7E119ED0A07C}" type="parTrans" cxnId="{E5F68A67-557B-47C0-86F6-0945FBDF0452}">
      <dgm:prSet/>
      <dgm:spPr/>
      <dgm:t>
        <a:bodyPr/>
        <a:lstStyle/>
        <a:p>
          <a:endParaRPr lang="en-US"/>
        </a:p>
      </dgm:t>
    </dgm:pt>
    <dgm:pt modelId="{7F2B7733-0F19-4E51-A2E4-3D7A1C0FD08A}" type="sibTrans" cxnId="{E5F68A67-557B-47C0-86F6-0945FBDF0452}">
      <dgm:prSet/>
      <dgm:spPr/>
      <dgm:t>
        <a:bodyPr/>
        <a:lstStyle/>
        <a:p>
          <a:endParaRPr lang="en-US"/>
        </a:p>
      </dgm:t>
    </dgm:pt>
    <dgm:pt modelId="{1E6B80E6-B7C6-4B5A-9193-D50F15DE27EF}" type="pres">
      <dgm:prSet presAssocID="{AC89FF80-0312-4811-B35A-F37AC9B4DD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B2FDF4-D870-45C6-9C39-3062DA02F1B7}" type="pres">
      <dgm:prSet presAssocID="{DCFCC911-70BA-4CFE-BB7D-DFD21CA60B0C}" presName="boxAndChildren" presStyleCnt="0"/>
      <dgm:spPr/>
    </dgm:pt>
    <dgm:pt modelId="{8699257E-A17E-4867-A9C7-4487D93DF1FA}" type="pres">
      <dgm:prSet presAssocID="{DCFCC911-70BA-4CFE-BB7D-DFD21CA60B0C}" presName="parentTextBox" presStyleLbl="node1" presStyleIdx="0" presStyleCnt="1"/>
      <dgm:spPr/>
      <dgm:t>
        <a:bodyPr/>
        <a:lstStyle/>
        <a:p>
          <a:endParaRPr lang="en-US"/>
        </a:p>
      </dgm:t>
    </dgm:pt>
    <dgm:pt modelId="{A2ED1C8E-EDBC-4777-83B0-FD256204E3E4}" type="pres">
      <dgm:prSet presAssocID="{DCFCC911-70BA-4CFE-BB7D-DFD21CA60B0C}" presName="entireBox" presStyleLbl="node1" presStyleIdx="0" presStyleCnt="1"/>
      <dgm:spPr/>
      <dgm:t>
        <a:bodyPr/>
        <a:lstStyle/>
        <a:p>
          <a:endParaRPr lang="en-US"/>
        </a:p>
      </dgm:t>
    </dgm:pt>
    <dgm:pt modelId="{6A693ED3-8203-4D50-A255-82E08D71E57F}" type="pres">
      <dgm:prSet presAssocID="{DCFCC911-70BA-4CFE-BB7D-DFD21CA60B0C}" presName="descendantBox" presStyleCnt="0"/>
      <dgm:spPr/>
    </dgm:pt>
    <dgm:pt modelId="{2B2193D9-052B-42FC-8A1C-359C4D14B4C4}" type="pres">
      <dgm:prSet presAssocID="{EDC224F8-D506-40B4-A527-1910CD3031A3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00867F-14FD-49A1-8FBE-50AAB507941E}" type="pres">
      <dgm:prSet presAssocID="{9E1FC571-6621-4546-B22E-DB8C54DD918D}" presName="childTextBox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95764B-57BA-4645-82FE-8F3213938EE4}" type="presOf" srcId="{AC89FF80-0312-4811-B35A-F37AC9B4DD44}" destId="{1E6B80E6-B7C6-4B5A-9193-D50F15DE27EF}" srcOrd="0" destOrd="0" presId="urn:microsoft.com/office/officeart/2005/8/layout/process4"/>
    <dgm:cxn modelId="{964D3884-1F5E-459E-BC38-C1ECAE27ED6B}" type="presOf" srcId="{DCFCC911-70BA-4CFE-BB7D-DFD21CA60B0C}" destId="{A2ED1C8E-EDBC-4777-83B0-FD256204E3E4}" srcOrd="1" destOrd="0" presId="urn:microsoft.com/office/officeart/2005/8/layout/process4"/>
    <dgm:cxn modelId="{5E7C62C8-F8D2-4755-A5B4-1B3B2E729852}" srcId="{DCFCC911-70BA-4CFE-BB7D-DFD21CA60B0C}" destId="{EDC224F8-D506-40B4-A527-1910CD3031A3}" srcOrd="0" destOrd="0" parTransId="{651C2231-744C-4540-8330-E84F64E925B8}" sibTransId="{0B09229C-743D-4053-A655-FC2709CDCCDB}"/>
    <dgm:cxn modelId="{5F1BB960-BD6B-4BA1-BE1A-831EFB9AACA4}" type="presOf" srcId="{EDC224F8-D506-40B4-A527-1910CD3031A3}" destId="{2B2193D9-052B-42FC-8A1C-359C4D14B4C4}" srcOrd="0" destOrd="0" presId="urn:microsoft.com/office/officeart/2005/8/layout/process4"/>
    <dgm:cxn modelId="{E5F68A67-557B-47C0-86F6-0945FBDF0452}" srcId="{DCFCC911-70BA-4CFE-BB7D-DFD21CA60B0C}" destId="{9E1FC571-6621-4546-B22E-DB8C54DD918D}" srcOrd="1" destOrd="0" parTransId="{A92D66C2-AFB4-4A71-B8A2-7E119ED0A07C}" sibTransId="{7F2B7733-0F19-4E51-A2E4-3D7A1C0FD08A}"/>
    <dgm:cxn modelId="{675C3374-D0EF-4B15-84D8-8712FC448B8F}" srcId="{AC89FF80-0312-4811-B35A-F37AC9B4DD44}" destId="{DCFCC911-70BA-4CFE-BB7D-DFD21CA60B0C}" srcOrd="0" destOrd="0" parTransId="{2490D7FE-1064-4567-883F-411A2003FA37}" sibTransId="{84B385C6-5F65-4244-A107-01D0BB1DD9B8}"/>
    <dgm:cxn modelId="{1E39FAC4-2C46-4861-B4FA-EF83841137D9}" type="presOf" srcId="{9E1FC571-6621-4546-B22E-DB8C54DD918D}" destId="{B400867F-14FD-49A1-8FBE-50AAB507941E}" srcOrd="0" destOrd="0" presId="urn:microsoft.com/office/officeart/2005/8/layout/process4"/>
    <dgm:cxn modelId="{B56815B8-FBA2-417D-8173-BD31FFB04948}" type="presOf" srcId="{DCFCC911-70BA-4CFE-BB7D-DFD21CA60B0C}" destId="{8699257E-A17E-4867-A9C7-4487D93DF1FA}" srcOrd="0" destOrd="0" presId="urn:microsoft.com/office/officeart/2005/8/layout/process4"/>
    <dgm:cxn modelId="{B5010431-EB0E-44FE-B75A-386BA4BF260B}" type="presParOf" srcId="{1E6B80E6-B7C6-4B5A-9193-D50F15DE27EF}" destId="{CBB2FDF4-D870-45C6-9C39-3062DA02F1B7}" srcOrd="0" destOrd="0" presId="urn:microsoft.com/office/officeart/2005/8/layout/process4"/>
    <dgm:cxn modelId="{F9510376-0EB2-49DE-BD77-A9D36433BCB4}" type="presParOf" srcId="{CBB2FDF4-D870-45C6-9C39-3062DA02F1B7}" destId="{8699257E-A17E-4867-A9C7-4487D93DF1FA}" srcOrd="0" destOrd="0" presId="urn:microsoft.com/office/officeart/2005/8/layout/process4"/>
    <dgm:cxn modelId="{66055F79-1DF0-4897-B08C-C59DD3436125}" type="presParOf" srcId="{CBB2FDF4-D870-45C6-9C39-3062DA02F1B7}" destId="{A2ED1C8E-EDBC-4777-83B0-FD256204E3E4}" srcOrd="1" destOrd="0" presId="urn:microsoft.com/office/officeart/2005/8/layout/process4"/>
    <dgm:cxn modelId="{087EA35E-2FD6-434F-8310-B404E2D2D402}" type="presParOf" srcId="{CBB2FDF4-D870-45C6-9C39-3062DA02F1B7}" destId="{6A693ED3-8203-4D50-A255-82E08D71E57F}" srcOrd="2" destOrd="0" presId="urn:microsoft.com/office/officeart/2005/8/layout/process4"/>
    <dgm:cxn modelId="{04B25801-8BDE-4D3D-BC9C-4802F2A05E35}" type="presParOf" srcId="{6A693ED3-8203-4D50-A255-82E08D71E57F}" destId="{2B2193D9-052B-42FC-8A1C-359C4D14B4C4}" srcOrd="0" destOrd="0" presId="urn:microsoft.com/office/officeart/2005/8/layout/process4"/>
    <dgm:cxn modelId="{ECD9F3F4-80DA-4D9A-A0AC-BF4849566217}" type="presParOf" srcId="{6A693ED3-8203-4D50-A255-82E08D71E57F}" destId="{B400867F-14FD-49A1-8FBE-50AAB507941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C126FEE-4EED-4BEB-A787-8B86B48AB402}" type="doc">
      <dgm:prSet loTypeId="urn:microsoft.com/office/officeart/2005/8/layout/hierarchy3" loCatId="list" qsTypeId="urn:microsoft.com/office/officeart/2005/8/quickstyle/simple5" qsCatId="simple" csTypeId="urn:microsoft.com/office/officeart/2005/8/colors/colorful1#7" csCatId="colorful" phldr="1"/>
      <dgm:spPr/>
      <dgm:t>
        <a:bodyPr/>
        <a:lstStyle/>
        <a:p>
          <a:endParaRPr lang="en-US"/>
        </a:p>
      </dgm:t>
    </dgm:pt>
    <dgm:pt modelId="{E3316C50-0039-4590-8654-C6C2B8D6CDC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سنجۀ ریسک</a:t>
          </a:r>
          <a:endParaRPr lang="en-US" dirty="0">
            <a:cs typeface="B Zar" pitchFamily="2" charset="-78"/>
          </a:endParaRPr>
        </a:p>
      </dgm:t>
    </dgm:pt>
    <dgm:pt modelId="{AE9A193A-6E5A-466C-9531-F51CA95FCE6F}" type="parTrans" cxnId="{45C61251-BA8A-455A-8C78-2B29A5B8DD1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19A0975-A267-424C-B8C1-7D3852875BDC}" type="sibTrans" cxnId="{45C61251-BA8A-455A-8C78-2B29A5B8DD1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9CA3B3E-C717-452A-B147-FAC2DF9FC8F9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F15B2990-C88B-4C3B-A49B-FE4BA22133D2}" type="parTrans" cxnId="{6AB9114D-64EB-4423-9068-9F2009B8A2B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489F1A4-C7A5-45F8-B90B-DF451F83A42C}" type="sibTrans" cxnId="{6AB9114D-64EB-4423-9068-9F2009B8A2B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BD71D64-5083-4F4A-B63F-AE78A1A1888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صرف ریسک مالی</a:t>
          </a:r>
          <a:endParaRPr lang="en-US" dirty="0">
            <a:cs typeface="B Zar" pitchFamily="2" charset="-78"/>
          </a:endParaRPr>
        </a:p>
      </dgm:t>
    </dgm:pt>
    <dgm:pt modelId="{DDE4B4B7-BE02-467F-B07B-F99B23FB41CC}" type="parTrans" cxnId="{5A442CCC-2983-4E92-9815-C7AD1F4F02E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A7A449F-7B6A-4D2E-9E7D-D3EBABB29A88}" type="sibTrans" cxnId="{5A442CCC-2983-4E92-9815-C7AD1F4F02E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5EAD478-90A1-456E-8B64-16A468AAE6DA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E93A10D4-2A14-4B72-A34B-4747296FB9AD}" type="parTrans" cxnId="{F952D52E-6280-476C-849A-BAA486E8C6E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762C005-A670-45F5-8CCB-7E901AD884AE}" type="sibTrans" cxnId="{F952D52E-6280-476C-849A-BAA486E8C6E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3F41EF7-9AC4-460B-84E6-AC8F701EE7ED}">
      <dgm:prSet/>
      <dgm:spPr/>
      <dgm:t>
        <a:bodyPr/>
        <a:lstStyle/>
        <a:p>
          <a:r>
            <a:rPr lang="fa-IR" dirty="0" smtClean="0">
              <a:cs typeface="B Zar" pitchFamily="2" charset="-78"/>
            </a:rPr>
            <a:t>قیمت ریسک مالی</a:t>
          </a:r>
          <a:endParaRPr lang="en-US" dirty="0">
            <a:cs typeface="B Zar" pitchFamily="2" charset="-78"/>
          </a:endParaRPr>
        </a:p>
      </dgm:t>
    </dgm:pt>
    <dgm:pt modelId="{961D2AD9-3508-4BA2-A3D8-4AB28A54AE4A}" type="parTrans" cxnId="{CB824319-D302-481D-857F-C9E9E502C2D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3727C93-853F-4102-8764-30B18F8A6A7B}" type="sibTrans" cxnId="{CB824319-D302-481D-857F-C9E9E502C2D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1B0BBB9-385D-4A70-AFA3-C908FDC1C535}" type="pres">
      <dgm:prSet presAssocID="{0C126FEE-4EED-4BEB-A787-8B86B48AB40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0F6B185-004F-485F-A47A-850E201D8357}" type="pres">
      <dgm:prSet presAssocID="{E3316C50-0039-4590-8654-C6C2B8D6CDCA}" presName="root" presStyleCnt="0"/>
      <dgm:spPr/>
      <dgm:t>
        <a:bodyPr/>
        <a:lstStyle/>
        <a:p>
          <a:endParaRPr lang="en-US"/>
        </a:p>
      </dgm:t>
    </dgm:pt>
    <dgm:pt modelId="{163C7D3E-07B6-4243-9E11-7D848F6284B9}" type="pres">
      <dgm:prSet presAssocID="{E3316C50-0039-4590-8654-C6C2B8D6CDCA}" presName="rootComposite" presStyleCnt="0"/>
      <dgm:spPr/>
      <dgm:t>
        <a:bodyPr/>
        <a:lstStyle/>
        <a:p>
          <a:endParaRPr lang="en-US"/>
        </a:p>
      </dgm:t>
    </dgm:pt>
    <dgm:pt modelId="{4E6D2806-E9C0-4F18-8042-D85D5728F21C}" type="pres">
      <dgm:prSet presAssocID="{E3316C50-0039-4590-8654-C6C2B8D6CDCA}" presName="rootText" presStyleLbl="node1" presStyleIdx="0" presStyleCnt="3"/>
      <dgm:spPr/>
      <dgm:t>
        <a:bodyPr/>
        <a:lstStyle/>
        <a:p>
          <a:endParaRPr lang="en-US"/>
        </a:p>
      </dgm:t>
    </dgm:pt>
    <dgm:pt modelId="{BD43828E-487E-4F6C-941C-2351F32B5A2D}" type="pres">
      <dgm:prSet presAssocID="{E3316C50-0039-4590-8654-C6C2B8D6CDCA}" presName="rootConnector" presStyleLbl="node1" presStyleIdx="0" presStyleCnt="3"/>
      <dgm:spPr/>
      <dgm:t>
        <a:bodyPr/>
        <a:lstStyle/>
        <a:p>
          <a:endParaRPr lang="en-US"/>
        </a:p>
      </dgm:t>
    </dgm:pt>
    <dgm:pt modelId="{B5C5AA9E-8450-4B4B-BEE3-D911835228D0}" type="pres">
      <dgm:prSet presAssocID="{E3316C50-0039-4590-8654-C6C2B8D6CDCA}" presName="childShape" presStyleCnt="0"/>
      <dgm:spPr/>
      <dgm:t>
        <a:bodyPr/>
        <a:lstStyle/>
        <a:p>
          <a:endParaRPr lang="en-US"/>
        </a:p>
      </dgm:t>
    </dgm:pt>
    <dgm:pt modelId="{2C452EDB-5F75-4FF7-8E29-26DBED8FC5EB}" type="pres">
      <dgm:prSet presAssocID="{F15B2990-C88B-4C3B-A49B-FE4BA22133D2}" presName="Name13" presStyleLbl="parChTrans1D2" presStyleIdx="0" presStyleCnt="2"/>
      <dgm:spPr/>
      <dgm:t>
        <a:bodyPr/>
        <a:lstStyle/>
        <a:p>
          <a:endParaRPr lang="en-US"/>
        </a:p>
      </dgm:t>
    </dgm:pt>
    <dgm:pt modelId="{8A4350C8-B2E1-4599-B18C-28D5582AC1AC}" type="pres">
      <dgm:prSet presAssocID="{99CA3B3E-C717-452A-B147-FAC2DF9FC8F9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FC0892-60F2-40E1-8FED-F4DB8E1EB8F2}" type="pres">
      <dgm:prSet presAssocID="{BBD71D64-5083-4F4A-B63F-AE78A1A18880}" presName="root" presStyleCnt="0"/>
      <dgm:spPr/>
      <dgm:t>
        <a:bodyPr/>
        <a:lstStyle/>
        <a:p>
          <a:endParaRPr lang="en-US"/>
        </a:p>
      </dgm:t>
    </dgm:pt>
    <dgm:pt modelId="{D766B419-AE79-4D05-A9CA-055AC30BF915}" type="pres">
      <dgm:prSet presAssocID="{BBD71D64-5083-4F4A-B63F-AE78A1A18880}" presName="rootComposite" presStyleCnt="0"/>
      <dgm:spPr/>
      <dgm:t>
        <a:bodyPr/>
        <a:lstStyle/>
        <a:p>
          <a:endParaRPr lang="en-US"/>
        </a:p>
      </dgm:t>
    </dgm:pt>
    <dgm:pt modelId="{DEAB1E19-40F2-4724-B319-BABFB1DDB74E}" type="pres">
      <dgm:prSet presAssocID="{BBD71D64-5083-4F4A-B63F-AE78A1A18880}" presName="rootText" presStyleLbl="node1" presStyleIdx="1" presStyleCnt="3"/>
      <dgm:spPr/>
      <dgm:t>
        <a:bodyPr/>
        <a:lstStyle/>
        <a:p>
          <a:endParaRPr lang="en-US"/>
        </a:p>
      </dgm:t>
    </dgm:pt>
    <dgm:pt modelId="{65192C5C-DFA9-414A-BEE6-00468F29D10D}" type="pres">
      <dgm:prSet presAssocID="{BBD71D64-5083-4F4A-B63F-AE78A1A18880}" presName="rootConnector" presStyleLbl="node1" presStyleIdx="1" presStyleCnt="3"/>
      <dgm:spPr/>
      <dgm:t>
        <a:bodyPr/>
        <a:lstStyle/>
        <a:p>
          <a:endParaRPr lang="en-US"/>
        </a:p>
      </dgm:t>
    </dgm:pt>
    <dgm:pt modelId="{61A77CCC-08AD-48BC-8E72-87C4DDCCD2EC}" type="pres">
      <dgm:prSet presAssocID="{BBD71D64-5083-4F4A-B63F-AE78A1A18880}" presName="childShape" presStyleCnt="0"/>
      <dgm:spPr/>
      <dgm:t>
        <a:bodyPr/>
        <a:lstStyle/>
        <a:p>
          <a:endParaRPr lang="en-US"/>
        </a:p>
      </dgm:t>
    </dgm:pt>
    <dgm:pt modelId="{1632EE0A-6A6F-4A29-BBD2-53B13A8F525C}" type="pres">
      <dgm:prSet presAssocID="{E93A10D4-2A14-4B72-A34B-4747296FB9AD}" presName="Name13" presStyleLbl="parChTrans1D2" presStyleIdx="1" presStyleCnt="2"/>
      <dgm:spPr/>
      <dgm:t>
        <a:bodyPr/>
        <a:lstStyle/>
        <a:p>
          <a:endParaRPr lang="en-US"/>
        </a:p>
      </dgm:t>
    </dgm:pt>
    <dgm:pt modelId="{19178455-EAF0-43B8-B2E5-25C7681A0330}" type="pres">
      <dgm:prSet presAssocID="{B5EAD478-90A1-456E-8B64-16A468AAE6DA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CC2C56-A05D-4FC1-B9DF-510F0125CB8A}" type="pres">
      <dgm:prSet presAssocID="{93F41EF7-9AC4-460B-84E6-AC8F701EE7ED}" presName="root" presStyleCnt="0"/>
      <dgm:spPr/>
      <dgm:t>
        <a:bodyPr/>
        <a:lstStyle/>
        <a:p>
          <a:endParaRPr lang="en-US"/>
        </a:p>
      </dgm:t>
    </dgm:pt>
    <dgm:pt modelId="{372E5C6D-1EAC-40EC-B058-0037EBA86755}" type="pres">
      <dgm:prSet presAssocID="{93F41EF7-9AC4-460B-84E6-AC8F701EE7ED}" presName="rootComposite" presStyleCnt="0"/>
      <dgm:spPr/>
      <dgm:t>
        <a:bodyPr/>
        <a:lstStyle/>
        <a:p>
          <a:endParaRPr lang="en-US"/>
        </a:p>
      </dgm:t>
    </dgm:pt>
    <dgm:pt modelId="{55ECBEF4-A7D7-4D9D-AB88-5C5EB92EBB59}" type="pres">
      <dgm:prSet presAssocID="{93F41EF7-9AC4-460B-84E6-AC8F701EE7ED}" presName="rootText" presStyleLbl="node1" presStyleIdx="2" presStyleCnt="3"/>
      <dgm:spPr/>
      <dgm:t>
        <a:bodyPr/>
        <a:lstStyle/>
        <a:p>
          <a:endParaRPr lang="en-US"/>
        </a:p>
      </dgm:t>
    </dgm:pt>
    <dgm:pt modelId="{049F43BC-9470-4878-BA7E-A96A440DECE0}" type="pres">
      <dgm:prSet presAssocID="{93F41EF7-9AC4-460B-84E6-AC8F701EE7ED}" presName="rootConnector" presStyleLbl="node1" presStyleIdx="2" presStyleCnt="3"/>
      <dgm:spPr/>
      <dgm:t>
        <a:bodyPr/>
        <a:lstStyle/>
        <a:p>
          <a:endParaRPr lang="en-US"/>
        </a:p>
      </dgm:t>
    </dgm:pt>
    <dgm:pt modelId="{6E85FFF4-8D0D-41C1-9C11-E66C542A5136}" type="pres">
      <dgm:prSet presAssocID="{93F41EF7-9AC4-460B-84E6-AC8F701EE7ED}" presName="childShape" presStyleCnt="0"/>
      <dgm:spPr/>
      <dgm:t>
        <a:bodyPr/>
        <a:lstStyle/>
        <a:p>
          <a:endParaRPr lang="en-US"/>
        </a:p>
      </dgm:t>
    </dgm:pt>
  </dgm:ptLst>
  <dgm:cxnLst>
    <dgm:cxn modelId="{EEFA507D-DC48-4429-B0EE-CCD6DA35B7E9}" type="presOf" srcId="{E3316C50-0039-4590-8654-C6C2B8D6CDCA}" destId="{4E6D2806-E9C0-4F18-8042-D85D5728F21C}" srcOrd="0" destOrd="0" presId="urn:microsoft.com/office/officeart/2005/8/layout/hierarchy3"/>
    <dgm:cxn modelId="{45C61251-BA8A-455A-8C78-2B29A5B8DD16}" srcId="{0C126FEE-4EED-4BEB-A787-8B86B48AB402}" destId="{E3316C50-0039-4590-8654-C6C2B8D6CDCA}" srcOrd="0" destOrd="0" parTransId="{AE9A193A-6E5A-466C-9531-F51CA95FCE6F}" sibTransId="{D19A0975-A267-424C-B8C1-7D3852875BDC}"/>
    <dgm:cxn modelId="{CB824319-D302-481D-857F-C9E9E502C2DE}" srcId="{0C126FEE-4EED-4BEB-A787-8B86B48AB402}" destId="{93F41EF7-9AC4-460B-84E6-AC8F701EE7ED}" srcOrd="2" destOrd="0" parTransId="{961D2AD9-3508-4BA2-A3D8-4AB28A54AE4A}" sibTransId="{E3727C93-853F-4102-8764-30B18F8A6A7B}"/>
    <dgm:cxn modelId="{F952D52E-6280-476C-849A-BAA486E8C6EB}" srcId="{BBD71D64-5083-4F4A-B63F-AE78A1A18880}" destId="{B5EAD478-90A1-456E-8B64-16A468AAE6DA}" srcOrd="0" destOrd="0" parTransId="{E93A10D4-2A14-4B72-A34B-4747296FB9AD}" sibTransId="{E762C005-A670-45F5-8CCB-7E901AD884AE}"/>
    <dgm:cxn modelId="{4A28727D-D925-495F-9639-B0C33AC1B4B3}" type="presOf" srcId="{E3316C50-0039-4590-8654-C6C2B8D6CDCA}" destId="{BD43828E-487E-4F6C-941C-2351F32B5A2D}" srcOrd="1" destOrd="0" presId="urn:microsoft.com/office/officeart/2005/8/layout/hierarchy3"/>
    <dgm:cxn modelId="{9A833BDA-5332-462D-BD75-4C8888031F65}" type="presOf" srcId="{B5EAD478-90A1-456E-8B64-16A468AAE6DA}" destId="{19178455-EAF0-43B8-B2E5-25C7681A0330}" srcOrd="0" destOrd="0" presId="urn:microsoft.com/office/officeart/2005/8/layout/hierarchy3"/>
    <dgm:cxn modelId="{BC1E52C8-6110-4651-8DF4-C6472F870110}" type="presOf" srcId="{0C126FEE-4EED-4BEB-A787-8B86B48AB402}" destId="{71B0BBB9-385D-4A70-AFA3-C908FDC1C535}" srcOrd="0" destOrd="0" presId="urn:microsoft.com/office/officeart/2005/8/layout/hierarchy3"/>
    <dgm:cxn modelId="{204A85F6-81C9-4ED2-93F3-CF07410E30C4}" type="presOf" srcId="{93F41EF7-9AC4-460B-84E6-AC8F701EE7ED}" destId="{55ECBEF4-A7D7-4D9D-AB88-5C5EB92EBB59}" srcOrd="0" destOrd="0" presId="urn:microsoft.com/office/officeart/2005/8/layout/hierarchy3"/>
    <dgm:cxn modelId="{42094080-D9AF-45A9-998D-A3C19E79BF46}" type="presOf" srcId="{F15B2990-C88B-4C3B-A49B-FE4BA22133D2}" destId="{2C452EDB-5F75-4FF7-8E29-26DBED8FC5EB}" srcOrd="0" destOrd="0" presId="urn:microsoft.com/office/officeart/2005/8/layout/hierarchy3"/>
    <dgm:cxn modelId="{2957544B-1C13-4B85-8EE3-8A4732B08DD3}" type="presOf" srcId="{BBD71D64-5083-4F4A-B63F-AE78A1A18880}" destId="{DEAB1E19-40F2-4724-B319-BABFB1DDB74E}" srcOrd="0" destOrd="0" presId="urn:microsoft.com/office/officeart/2005/8/layout/hierarchy3"/>
    <dgm:cxn modelId="{6AB9114D-64EB-4423-9068-9F2009B8A2B7}" srcId="{E3316C50-0039-4590-8654-C6C2B8D6CDCA}" destId="{99CA3B3E-C717-452A-B147-FAC2DF9FC8F9}" srcOrd="0" destOrd="0" parTransId="{F15B2990-C88B-4C3B-A49B-FE4BA22133D2}" sibTransId="{6489F1A4-C7A5-45F8-B90B-DF451F83A42C}"/>
    <dgm:cxn modelId="{598EA775-C6D9-460A-81E7-A17E659EEB8B}" type="presOf" srcId="{E93A10D4-2A14-4B72-A34B-4747296FB9AD}" destId="{1632EE0A-6A6F-4A29-BBD2-53B13A8F525C}" srcOrd="0" destOrd="0" presId="urn:microsoft.com/office/officeart/2005/8/layout/hierarchy3"/>
    <dgm:cxn modelId="{F9C8C262-677D-4BE7-A2A6-85B1610B83F6}" type="presOf" srcId="{BBD71D64-5083-4F4A-B63F-AE78A1A18880}" destId="{65192C5C-DFA9-414A-BEE6-00468F29D10D}" srcOrd="1" destOrd="0" presId="urn:microsoft.com/office/officeart/2005/8/layout/hierarchy3"/>
    <dgm:cxn modelId="{5A442CCC-2983-4E92-9815-C7AD1F4F02EC}" srcId="{0C126FEE-4EED-4BEB-A787-8B86B48AB402}" destId="{BBD71D64-5083-4F4A-B63F-AE78A1A18880}" srcOrd="1" destOrd="0" parTransId="{DDE4B4B7-BE02-467F-B07B-F99B23FB41CC}" sibTransId="{6A7A449F-7B6A-4D2E-9E7D-D3EBABB29A88}"/>
    <dgm:cxn modelId="{83C20346-D281-4845-8637-E14CDFA33F2A}" type="presOf" srcId="{93F41EF7-9AC4-460B-84E6-AC8F701EE7ED}" destId="{049F43BC-9470-4878-BA7E-A96A440DECE0}" srcOrd="1" destOrd="0" presId="urn:microsoft.com/office/officeart/2005/8/layout/hierarchy3"/>
    <dgm:cxn modelId="{80509D69-CA20-40EB-96E8-735F56196DFB}" type="presOf" srcId="{99CA3B3E-C717-452A-B147-FAC2DF9FC8F9}" destId="{8A4350C8-B2E1-4599-B18C-28D5582AC1AC}" srcOrd="0" destOrd="0" presId="urn:microsoft.com/office/officeart/2005/8/layout/hierarchy3"/>
    <dgm:cxn modelId="{17AA8B2C-1D94-4285-A671-B7435B9166F1}" type="presParOf" srcId="{71B0BBB9-385D-4A70-AFA3-C908FDC1C535}" destId="{B0F6B185-004F-485F-A47A-850E201D8357}" srcOrd="0" destOrd="0" presId="urn:microsoft.com/office/officeart/2005/8/layout/hierarchy3"/>
    <dgm:cxn modelId="{DCB0782A-BC7E-4DCF-938E-A721D1D4BE6A}" type="presParOf" srcId="{B0F6B185-004F-485F-A47A-850E201D8357}" destId="{163C7D3E-07B6-4243-9E11-7D848F6284B9}" srcOrd="0" destOrd="0" presId="urn:microsoft.com/office/officeart/2005/8/layout/hierarchy3"/>
    <dgm:cxn modelId="{1E41C457-EE08-435E-9F12-95A860187A2B}" type="presParOf" srcId="{163C7D3E-07B6-4243-9E11-7D848F6284B9}" destId="{4E6D2806-E9C0-4F18-8042-D85D5728F21C}" srcOrd="0" destOrd="0" presId="urn:microsoft.com/office/officeart/2005/8/layout/hierarchy3"/>
    <dgm:cxn modelId="{9A259FE0-8CBD-4D74-8659-EE2C174DBEA7}" type="presParOf" srcId="{163C7D3E-07B6-4243-9E11-7D848F6284B9}" destId="{BD43828E-487E-4F6C-941C-2351F32B5A2D}" srcOrd="1" destOrd="0" presId="urn:microsoft.com/office/officeart/2005/8/layout/hierarchy3"/>
    <dgm:cxn modelId="{4E056569-8354-4AD9-AE68-C49B6F88FAE0}" type="presParOf" srcId="{B0F6B185-004F-485F-A47A-850E201D8357}" destId="{B5C5AA9E-8450-4B4B-BEE3-D911835228D0}" srcOrd="1" destOrd="0" presId="urn:microsoft.com/office/officeart/2005/8/layout/hierarchy3"/>
    <dgm:cxn modelId="{56D05CFC-C318-404E-8DEE-2E8A13B56905}" type="presParOf" srcId="{B5C5AA9E-8450-4B4B-BEE3-D911835228D0}" destId="{2C452EDB-5F75-4FF7-8E29-26DBED8FC5EB}" srcOrd="0" destOrd="0" presId="urn:microsoft.com/office/officeart/2005/8/layout/hierarchy3"/>
    <dgm:cxn modelId="{3E95D9AA-3DC4-4485-BA41-A32FC541C8B9}" type="presParOf" srcId="{B5C5AA9E-8450-4B4B-BEE3-D911835228D0}" destId="{8A4350C8-B2E1-4599-B18C-28D5582AC1AC}" srcOrd="1" destOrd="0" presId="urn:microsoft.com/office/officeart/2005/8/layout/hierarchy3"/>
    <dgm:cxn modelId="{39FF60DE-8CFB-4323-BCB5-AFBDB720D50A}" type="presParOf" srcId="{71B0BBB9-385D-4A70-AFA3-C908FDC1C535}" destId="{7BFC0892-60F2-40E1-8FED-F4DB8E1EB8F2}" srcOrd="1" destOrd="0" presId="urn:microsoft.com/office/officeart/2005/8/layout/hierarchy3"/>
    <dgm:cxn modelId="{8F49289C-C44A-4859-BDF4-DFC95610560B}" type="presParOf" srcId="{7BFC0892-60F2-40E1-8FED-F4DB8E1EB8F2}" destId="{D766B419-AE79-4D05-A9CA-055AC30BF915}" srcOrd="0" destOrd="0" presId="urn:microsoft.com/office/officeart/2005/8/layout/hierarchy3"/>
    <dgm:cxn modelId="{1B920D6F-6026-4E60-9A38-9D668AE789C0}" type="presParOf" srcId="{D766B419-AE79-4D05-A9CA-055AC30BF915}" destId="{DEAB1E19-40F2-4724-B319-BABFB1DDB74E}" srcOrd="0" destOrd="0" presId="urn:microsoft.com/office/officeart/2005/8/layout/hierarchy3"/>
    <dgm:cxn modelId="{81438CA5-3BA6-401C-9420-0759534FB20D}" type="presParOf" srcId="{D766B419-AE79-4D05-A9CA-055AC30BF915}" destId="{65192C5C-DFA9-414A-BEE6-00468F29D10D}" srcOrd="1" destOrd="0" presId="urn:microsoft.com/office/officeart/2005/8/layout/hierarchy3"/>
    <dgm:cxn modelId="{22ED671F-201C-4422-AC01-03FEA0E7E30C}" type="presParOf" srcId="{7BFC0892-60F2-40E1-8FED-F4DB8E1EB8F2}" destId="{61A77CCC-08AD-48BC-8E72-87C4DDCCD2EC}" srcOrd="1" destOrd="0" presId="urn:microsoft.com/office/officeart/2005/8/layout/hierarchy3"/>
    <dgm:cxn modelId="{F7E5DC85-3B49-4E2A-950D-AFF0991191E0}" type="presParOf" srcId="{61A77CCC-08AD-48BC-8E72-87C4DDCCD2EC}" destId="{1632EE0A-6A6F-4A29-BBD2-53B13A8F525C}" srcOrd="0" destOrd="0" presId="urn:microsoft.com/office/officeart/2005/8/layout/hierarchy3"/>
    <dgm:cxn modelId="{49672671-B7B6-4F5F-B98E-28DDAE8F96BB}" type="presParOf" srcId="{61A77CCC-08AD-48BC-8E72-87C4DDCCD2EC}" destId="{19178455-EAF0-43B8-B2E5-25C7681A0330}" srcOrd="1" destOrd="0" presId="urn:microsoft.com/office/officeart/2005/8/layout/hierarchy3"/>
    <dgm:cxn modelId="{5F0C0F0B-067D-4D3D-92E1-10D8FD201C9A}" type="presParOf" srcId="{71B0BBB9-385D-4A70-AFA3-C908FDC1C535}" destId="{6DCC2C56-A05D-4FC1-B9DF-510F0125CB8A}" srcOrd="2" destOrd="0" presId="urn:microsoft.com/office/officeart/2005/8/layout/hierarchy3"/>
    <dgm:cxn modelId="{F18B7EC7-379E-4849-ADD7-F90995EAD0A0}" type="presParOf" srcId="{6DCC2C56-A05D-4FC1-B9DF-510F0125CB8A}" destId="{372E5C6D-1EAC-40EC-B058-0037EBA86755}" srcOrd="0" destOrd="0" presId="urn:microsoft.com/office/officeart/2005/8/layout/hierarchy3"/>
    <dgm:cxn modelId="{37F573BA-24AD-4F95-8346-6E2DADECEC48}" type="presParOf" srcId="{372E5C6D-1EAC-40EC-B058-0037EBA86755}" destId="{55ECBEF4-A7D7-4D9D-AB88-5C5EB92EBB59}" srcOrd="0" destOrd="0" presId="urn:microsoft.com/office/officeart/2005/8/layout/hierarchy3"/>
    <dgm:cxn modelId="{91EC9DA0-0AE9-4EAE-A374-26485F687B90}" type="presParOf" srcId="{372E5C6D-1EAC-40EC-B058-0037EBA86755}" destId="{049F43BC-9470-4878-BA7E-A96A440DECE0}" srcOrd="1" destOrd="0" presId="urn:microsoft.com/office/officeart/2005/8/layout/hierarchy3"/>
    <dgm:cxn modelId="{3402EF0A-6088-4F2E-83C9-8F5126696637}" type="presParOf" srcId="{6DCC2C56-A05D-4FC1-B9DF-510F0125CB8A}" destId="{6E85FFF4-8D0D-41C1-9C11-E66C542A513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953548-D8D2-4629-B6C6-D34B30F5CC07}" type="doc">
      <dgm:prSet loTypeId="urn:microsoft.com/office/officeart/2005/8/layout/arrow3" loCatId="relationship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44C2903-DEB7-486C-B1F8-3BF48AC03A63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بازده</a:t>
          </a:r>
          <a:endParaRPr lang="en-US" dirty="0">
            <a:cs typeface="B Titr" pitchFamily="2" charset="-78"/>
          </a:endParaRPr>
        </a:p>
      </dgm:t>
    </dgm:pt>
    <dgm:pt modelId="{8A8DC74F-9EC7-4088-AF3F-8C5B1C82F37E}" type="parTrans" cxnId="{F7EF308C-1638-4C84-8F49-E563CE958555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3F28E4C4-B552-4B73-AFF7-86B8663DCF62}" type="sibTrans" cxnId="{F7EF308C-1638-4C84-8F49-E563CE958555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6992A3A9-19BC-499A-9A59-E550146FA288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ریسک</a:t>
          </a:r>
          <a:endParaRPr lang="en-US" dirty="0">
            <a:cs typeface="B Titr" pitchFamily="2" charset="-78"/>
          </a:endParaRPr>
        </a:p>
      </dgm:t>
    </dgm:pt>
    <dgm:pt modelId="{E8B0BA98-B382-4302-B760-650C586932E5}" type="parTrans" cxnId="{190A0417-5FD5-4652-A71D-C2B2E6CCFFC0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2C3A1CE2-05E2-4A54-931A-2F95E102BA69}" type="sibTrans" cxnId="{190A0417-5FD5-4652-A71D-C2B2E6CCFFC0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206ADB8C-C460-42D8-9964-8FA226B0AF2E}" type="pres">
      <dgm:prSet presAssocID="{29953548-D8D2-4629-B6C6-D34B30F5CC07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A47D61-7F9D-4E84-B949-6A0269674C6F}" type="pres">
      <dgm:prSet presAssocID="{29953548-D8D2-4629-B6C6-D34B30F5CC07}" presName="divider" presStyleLbl="fgShp" presStyleIdx="0" presStyleCnt="1"/>
      <dgm:spPr/>
      <dgm:t>
        <a:bodyPr/>
        <a:lstStyle/>
        <a:p>
          <a:endParaRPr lang="en-US"/>
        </a:p>
      </dgm:t>
    </dgm:pt>
    <dgm:pt modelId="{776FEF4D-33D4-4DAF-AA98-23C169BE82C5}" type="pres">
      <dgm:prSet presAssocID="{A44C2903-DEB7-486C-B1F8-3BF48AC03A63}" presName="downArrow" presStyleLbl="node1" presStyleIdx="0" presStyleCnt="2"/>
      <dgm:spPr/>
      <dgm:t>
        <a:bodyPr/>
        <a:lstStyle/>
        <a:p>
          <a:endParaRPr lang="en-US"/>
        </a:p>
      </dgm:t>
    </dgm:pt>
    <dgm:pt modelId="{E4E72D9B-7A27-44E6-AFB7-483DF3B87323}" type="pres">
      <dgm:prSet presAssocID="{A44C2903-DEB7-486C-B1F8-3BF48AC03A63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2D7D90-B0BC-4876-8184-2C051A09D47C}" type="pres">
      <dgm:prSet presAssocID="{6992A3A9-19BC-499A-9A59-E550146FA288}" presName="upArrow" presStyleLbl="node1" presStyleIdx="1" presStyleCnt="2"/>
      <dgm:spPr/>
      <dgm:t>
        <a:bodyPr/>
        <a:lstStyle/>
        <a:p>
          <a:endParaRPr lang="en-US"/>
        </a:p>
      </dgm:t>
    </dgm:pt>
    <dgm:pt modelId="{60FA7AC5-45A8-493E-81B9-5997B0C11ED9}" type="pres">
      <dgm:prSet presAssocID="{6992A3A9-19BC-499A-9A59-E550146FA288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0A0417-5FD5-4652-A71D-C2B2E6CCFFC0}" srcId="{29953548-D8D2-4629-B6C6-D34B30F5CC07}" destId="{6992A3A9-19BC-499A-9A59-E550146FA288}" srcOrd="1" destOrd="0" parTransId="{E8B0BA98-B382-4302-B760-650C586932E5}" sibTransId="{2C3A1CE2-05E2-4A54-931A-2F95E102BA69}"/>
    <dgm:cxn modelId="{381DB9AE-6A5B-436D-8A89-496E1C9DF70E}" type="presOf" srcId="{A44C2903-DEB7-486C-B1F8-3BF48AC03A63}" destId="{E4E72D9B-7A27-44E6-AFB7-483DF3B87323}" srcOrd="0" destOrd="0" presId="urn:microsoft.com/office/officeart/2005/8/layout/arrow3"/>
    <dgm:cxn modelId="{F7EF308C-1638-4C84-8F49-E563CE958555}" srcId="{29953548-D8D2-4629-B6C6-D34B30F5CC07}" destId="{A44C2903-DEB7-486C-B1F8-3BF48AC03A63}" srcOrd="0" destOrd="0" parTransId="{8A8DC74F-9EC7-4088-AF3F-8C5B1C82F37E}" sibTransId="{3F28E4C4-B552-4B73-AFF7-86B8663DCF62}"/>
    <dgm:cxn modelId="{F80DA10F-9046-4621-853A-08D85AC7B8CF}" type="presOf" srcId="{6992A3A9-19BC-499A-9A59-E550146FA288}" destId="{60FA7AC5-45A8-493E-81B9-5997B0C11ED9}" srcOrd="0" destOrd="0" presId="urn:microsoft.com/office/officeart/2005/8/layout/arrow3"/>
    <dgm:cxn modelId="{06D51CCB-0E3C-4788-9800-C9A6091166C4}" type="presOf" srcId="{29953548-D8D2-4629-B6C6-D34B30F5CC07}" destId="{206ADB8C-C460-42D8-9964-8FA226B0AF2E}" srcOrd="0" destOrd="0" presId="urn:microsoft.com/office/officeart/2005/8/layout/arrow3"/>
    <dgm:cxn modelId="{6A323752-E312-43EF-A66D-CC9D1C6CBBA5}" type="presParOf" srcId="{206ADB8C-C460-42D8-9964-8FA226B0AF2E}" destId="{FCA47D61-7F9D-4E84-B949-6A0269674C6F}" srcOrd="0" destOrd="0" presId="urn:microsoft.com/office/officeart/2005/8/layout/arrow3"/>
    <dgm:cxn modelId="{D27C816A-C9A6-44A2-93BD-43639597A8E7}" type="presParOf" srcId="{206ADB8C-C460-42D8-9964-8FA226B0AF2E}" destId="{776FEF4D-33D4-4DAF-AA98-23C169BE82C5}" srcOrd="1" destOrd="0" presId="urn:microsoft.com/office/officeart/2005/8/layout/arrow3"/>
    <dgm:cxn modelId="{D61BF610-58CB-4D47-B7E7-C1B0D050B5D6}" type="presParOf" srcId="{206ADB8C-C460-42D8-9964-8FA226B0AF2E}" destId="{E4E72D9B-7A27-44E6-AFB7-483DF3B87323}" srcOrd="2" destOrd="0" presId="urn:microsoft.com/office/officeart/2005/8/layout/arrow3"/>
    <dgm:cxn modelId="{C68314EA-5507-4C0A-91CC-23081B6E07B4}" type="presParOf" srcId="{206ADB8C-C460-42D8-9964-8FA226B0AF2E}" destId="{9C2D7D90-B0BC-4876-8184-2C051A09D47C}" srcOrd="3" destOrd="0" presId="urn:microsoft.com/office/officeart/2005/8/layout/arrow3"/>
    <dgm:cxn modelId="{022263D0-9075-43B7-93D6-50637E0BE17F}" type="presParOf" srcId="{206ADB8C-C460-42D8-9964-8FA226B0AF2E}" destId="{60FA7AC5-45A8-493E-81B9-5997B0C11ED9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7E6CFE-274B-4FB7-B68E-507A54DA2484}" type="doc">
      <dgm:prSet loTypeId="urn:microsoft.com/office/officeart/2005/8/layout/balance1" loCatId="relationship" qsTypeId="urn:microsoft.com/office/officeart/2005/8/quickstyle/3d5" qsCatId="3D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CA2E8ED7-D2F7-41AD-B209-53780EF0B18F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ریسک</a:t>
          </a:r>
          <a:endParaRPr lang="en-US" dirty="0">
            <a:cs typeface="B Zar" pitchFamily="2" charset="-78"/>
          </a:endParaRPr>
        </a:p>
      </dgm:t>
    </dgm:pt>
    <dgm:pt modelId="{781A46A9-05F7-44CC-9A45-9B5D364B5970}" type="parTrans" cxnId="{461BEC2C-3460-47BD-8509-08D4B765B2F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C0DA945-059C-4327-AD79-743069128EE9}" type="sibTrans" cxnId="{461BEC2C-3460-47BD-8509-08D4B765B2F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5E5A60E-C225-4853-8B7F-1E54634F2F8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بازده </a:t>
          </a:r>
          <a:endParaRPr lang="en-US" dirty="0">
            <a:cs typeface="B Zar" pitchFamily="2" charset="-78"/>
          </a:endParaRPr>
        </a:p>
      </dgm:t>
    </dgm:pt>
    <dgm:pt modelId="{78BA5550-597A-4021-ADE5-319A82EF98D2}" type="parTrans" cxnId="{74E85FF4-41E9-4BE8-98FA-299528810FB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765FD0F-AB2F-4A11-AD87-FCCCA2DA5308}" type="sibTrans" cxnId="{74E85FF4-41E9-4BE8-98FA-299528810FB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6C861CD-87F3-4EC3-89FB-A50038E8229C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صفت </a:t>
          </a:r>
          <a:endParaRPr lang="en-US" dirty="0">
            <a:cs typeface="B Zar" pitchFamily="2" charset="-78"/>
          </a:endParaRPr>
        </a:p>
      </dgm:t>
    </dgm:pt>
    <dgm:pt modelId="{A2FE8CDF-9DAF-44AF-A3F3-7157DD5351CC}" type="parTrans" cxnId="{8F2B912C-2A9D-47B6-868B-A58B1CB0B73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0C98FEC-B441-4A7A-B5C3-A63963D28D3C}" type="sibTrans" cxnId="{8F2B912C-2A9D-47B6-868B-A58B1CB0B73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BBBCDD4-2D33-4225-B0BC-9DF3A1C26BC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موصوف</a:t>
          </a:r>
          <a:endParaRPr lang="en-US" dirty="0">
            <a:cs typeface="B Zar" pitchFamily="2" charset="-78"/>
          </a:endParaRPr>
        </a:p>
      </dgm:t>
    </dgm:pt>
    <dgm:pt modelId="{4474E8CC-FBC9-45C1-98FE-C1573140F03A}" type="sibTrans" cxnId="{8ECCA84D-45CB-49E5-8317-3F969889AE7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43C62E4-2764-45D5-A9D3-C22FB58ED06C}" type="parTrans" cxnId="{8ECCA84D-45CB-49E5-8317-3F969889AE7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59CECEB-79F5-40D2-A8AE-A3E7489B203D}" type="pres">
      <dgm:prSet presAssocID="{5D7E6CFE-274B-4FB7-B68E-507A54DA2484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1158D4-EEE6-474E-AB67-6B5F4E6811F4}" type="pres">
      <dgm:prSet presAssocID="{5D7E6CFE-274B-4FB7-B68E-507A54DA2484}" presName="dummyMaxCanvas" presStyleCnt="0"/>
      <dgm:spPr/>
    </dgm:pt>
    <dgm:pt modelId="{EB74339D-D974-49ED-9DE8-3316717B45F0}" type="pres">
      <dgm:prSet presAssocID="{5D7E6CFE-274B-4FB7-B68E-507A54DA2484}" presName="parentComposite" presStyleCnt="0"/>
      <dgm:spPr/>
    </dgm:pt>
    <dgm:pt modelId="{7015D6D8-5463-4067-9995-2BBCD5E51ABB}" type="pres">
      <dgm:prSet presAssocID="{5D7E6CFE-274B-4FB7-B68E-507A54DA2484}" presName="parent1" presStyleLbl="alignAccFollowNode1" presStyleIdx="0" presStyleCnt="4" custScaleY="169439" custLinFactNeighborY="8921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88466174-37AA-425F-8E5B-239E7A5765AA}" type="pres">
      <dgm:prSet presAssocID="{5D7E6CFE-274B-4FB7-B68E-507A54DA2484}" presName="parent2" presStyleLbl="alignAccFollowNode1" presStyleIdx="1" presStyleCnt="4" custScaleY="163860" custLinFactNeighborX="1469" custLinFactNeighborY="9200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2CF2CDCE-4CD1-4EB0-8036-F7B601A9F3F5}" type="pres">
      <dgm:prSet presAssocID="{5D7E6CFE-274B-4FB7-B68E-507A54DA2484}" presName="childrenComposite" presStyleCnt="0"/>
      <dgm:spPr/>
    </dgm:pt>
    <dgm:pt modelId="{70946A89-62FF-4234-91E4-7A956C5D4547}" type="pres">
      <dgm:prSet presAssocID="{5D7E6CFE-274B-4FB7-B68E-507A54DA2484}" presName="dummyMaxCanvas_ChildArea" presStyleCnt="0"/>
      <dgm:spPr/>
    </dgm:pt>
    <dgm:pt modelId="{3FCF8792-8110-4317-922B-2EE87120D16D}" type="pres">
      <dgm:prSet presAssocID="{5D7E6CFE-274B-4FB7-B68E-507A54DA2484}" presName="fulcrum" presStyleLbl="alignAccFollowNode1" presStyleIdx="2" presStyleCnt="4"/>
      <dgm:spPr>
        <a:solidFill>
          <a:schemeClr val="accent4">
            <a:tint val="40000"/>
            <a:hueOff val="0"/>
            <a:satOff val="0"/>
            <a:lumOff val="0"/>
            <a:alpha val="0"/>
          </a:schemeClr>
        </a:solidFill>
      </dgm:spPr>
    </dgm:pt>
    <dgm:pt modelId="{9063C4FD-84D7-4998-991F-DCF05BBE9F09}" type="pres">
      <dgm:prSet presAssocID="{5D7E6CFE-274B-4FB7-B68E-507A54DA2484}" presName="balance_11" presStyleLbl="alignAccFollowNode1" presStyleIdx="3" presStyleCnt="4" custScaleX="53067" custScaleY="92028" custLinFactY="-213850" custLinFactNeighborX="-30324" custLinFactNeighborY="-3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59D77F-544B-4F6F-84BB-15098351836F}" type="pres">
      <dgm:prSet presAssocID="{5D7E6CFE-274B-4FB7-B68E-507A54DA2484}" presName="left_11_1" presStyleLbl="node1" presStyleIdx="0" presStyleCnt="2" custScaleY="63599" custLinFactNeighborX="-971" custLinFactNeighborY="389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0C590D-D2B4-4C5A-A3E1-2B0704D68AAD}" type="pres">
      <dgm:prSet presAssocID="{5D7E6CFE-274B-4FB7-B68E-507A54DA2484}" presName="right_11_1" presStyleLbl="node1" presStyleIdx="1" presStyleCnt="2" custScaleY="65484" custLinFactNeighborY="398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E2F926-2171-4B24-93AF-9D9C7629F43F}" type="presOf" srcId="{7BBBCDD4-2D33-4225-B0BC-9DF3A1C26BC8}" destId="{AB0C590D-D2B4-4C5A-A3E1-2B0704D68AAD}" srcOrd="0" destOrd="0" presId="urn:microsoft.com/office/officeart/2005/8/layout/balance1"/>
    <dgm:cxn modelId="{461BEC2C-3460-47BD-8509-08D4B765B2F7}" srcId="{5D7E6CFE-274B-4FB7-B68E-507A54DA2484}" destId="{CA2E8ED7-D2F7-41AD-B209-53780EF0B18F}" srcOrd="0" destOrd="0" parTransId="{781A46A9-05F7-44CC-9A45-9B5D364B5970}" sibTransId="{2C0DA945-059C-4327-AD79-743069128EE9}"/>
    <dgm:cxn modelId="{8F2B912C-2A9D-47B6-868B-A58B1CB0B731}" srcId="{5D7E6CFE-274B-4FB7-B68E-507A54DA2484}" destId="{36C861CD-87F3-4EC3-89FB-A50038E8229C}" srcOrd="1" destOrd="0" parTransId="{A2FE8CDF-9DAF-44AF-A3F3-7157DD5351CC}" sibTransId="{20C98FEC-B441-4A7A-B5C3-A63963D28D3C}"/>
    <dgm:cxn modelId="{34A8C8C9-7051-43C3-A12E-3FA2484FDA24}" type="presOf" srcId="{55E5A60E-C225-4853-8B7F-1E54634F2F81}" destId="{0459D77F-544B-4F6F-84BB-15098351836F}" srcOrd="0" destOrd="0" presId="urn:microsoft.com/office/officeart/2005/8/layout/balance1"/>
    <dgm:cxn modelId="{A6FC634B-A7D8-4015-951E-F20849B831E9}" type="presOf" srcId="{CA2E8ED7-D2F7-41AD-B209-53780EF0B18F}" destId="{7015D6D8-5463-4067-9995-2BBCD5E51ABB}" srcOrd="0" destOrd="0" presId="urn:microsoft.com/office/officeart/2005/8/layout/balance1"/>
    <dgm:cxn modelId="{547D9179-5830-4F66-AC16-27B7C4D40815}" type="presOf" srcId="{5D7E6CFE-274B-4FB7-B68E-507A54DA2484}" destId="{059CECEB-79F5-40D2-A8AE-A3E7489B203D}" srcOrd="0" destOrd="0" presId="urn:microsoft.com/office/officeart/2005/8/layout/balance1"/>
    <dgm:cxn modelId="{8ECCA84D-45CB-49E5-8317-3F969889AE7F}" srcId="{36C861CD-87F3-4EC3-89FB-A50038E8229C}" destId="{7BBBCDD4-2D33-4225-B0BC-9DF3A1C26BC8}" srcOrd="0" destOrd="0" parTransId="{643C62E4-2764-45D5-A9D3-C22FB58ED06C}" sibTransId="{4474E8CC-FBC9-45C1-98FE-C1573140F03A}"/>
    <dgm:cxn modelId="{7A8BBEF2-E025-468C-9AB5-769B2250A449}" type="presOf" srcId="{36C861CD-87F3-4EC3-89FB-A50038E8229C}" destId="{88466174-37AA-425F-8E5B-239E7A5765AA}" srcOrd="0" destOrd="0" presId="urn:microsoft.com/office/officeart/2005/8/layout/balance1"/>
    <dgm:cxn modelId="{74E85FF4-41E9-4BE8-98FA-299528810FBD}" srcId="{CA2E8ED7-D2F7-41AD-B209-53780EF0B18F}" destId="{55E5A60E-C225-4853-8B7F-1E54634F2F81}" srcOrd="0" destOrd="0" parTransId="{78BA5550-597A-4021-ADE5-319A82EF98D2}" sibTransId="{F765FD0F-AB2F-4A11-AD87-FCCCA2DA5308}"/>
    <dgm:cxn modelId="{09EFB7D2-64D5-4E4C-A7A3-8F69EDBEED8B}" type="presParOf" srcId="{059CECEB-79F5-40D2-A8AE-A3E7489B203D}" destId="{E01158D4-EEE6-474E-AB67-6B5F4E6811F4}" srcOrd="0" destOrd="0" presId="urn:microsoft.com/office/officeart/2005/8/layout/balance1"/>
    <dgm:cxn modelId="{00FC3F33-60C8-4953-B1A7-C686F7A0F1D8}" type="presParOf" srcId="{059CECEB-79F5-40D2-A8AE-A3E7489B203D}" destId="{EB74339D-D974-49ED-9DE8-3316717B45F0}" srcOrd="1" destOrd="0" presId="urn:microsoft.com/office/officeart/2005/8/layout/balance1"/>
    <dgm:cxn modelId="{19520E0D-41A5-4347-A40F-CBAB21636539}" type="presParOf" srcId="{EB74339D-D974-49ED-9DE8-3316717B45F0}" destId="{7015D6D8-5463-4067-9995-2BBCD5E51ABB}" srcOrd="0" destOrd="0" presId="urn:microsoft.com/office/officeart/2005/8/layout/balance1"/>
    <dgm:cxn modelId="{86D374CB-894B-4B99-8C33-1FAFC91E8C92}" type="presParOf" srcId="{EB74339D-D974-49ED-9DE8-3316717B45F0}" destId="{88466174-37AA-425F-8E5B-239E7A5765AA}" srcOrd="1" destOrd="0" presId="urn:microsoft.com/office/officeart/2005/8/layout/balance1"/>
    <dgm:cxn modelId="{BE9397BF-04A4-4358-9C2D-871AE4FC2BFE}" type="presParOf" srcId="{059CECEB-79F5-40D2-A8AE-A3E7489B203D}" destId="{2CF2CDCE-4CD1-4EB0-8036-F7B601A9F3F5}" srcOrd="2" destOrd="0" presId="urn:microsoft.com/office/officeart/2005/8/layout/balance1"/>
    <dgm:cxn modelId="{83D88EF9-5598-40AF-8ECD-D291E26002EB}" type="presParOf" srcId="{2CF2CDCE-4CD1-4EB0-8036-F7B601A9F3F5}" destId="{70946A89-62FF-4234-91E4-7A956C5D4547}" srcOrd="0" destOrd="0" presId="urn:microsoft.com/office/officeart/2005/8/layout/balance1"/>
    <dgm:cxn modelId="{E43B3895-3857-49A7-8E05-C8B7B9AA881F}" type="presParOf" srcId="{2CF2CDCE-4CD1-4EB0-8036-F7B601A9F3F5}" destId="{3FCF8792-8110-4317-922B-2EE87120D16D}" srcOrd="1" destOrd="0" presId="urn:microsoft.com/office/officeart/2005/8/layout/balance1"/>
    <dgm:cxn modelId="{6EC36A5E-2D3C-44D1-A0B5-D63773073213}" type="presParOf" srcId="{2CF2CDCE-4CD1-4EB0-8036-F7B601A9F3F5}" destId="{9063C4FD-84D7-4998-991F-DCF05BBE9F09}" srcOrd="2" destOrd="0" presId="urn:microsoft.com/office/officeart/2005/8/layout/balance1"/>
    <dgm:cxn modelId="{B3C3F4C8-09D5-452C-AD71-16201059F96A}" type="presParOf" srcId="{2CF2CDCE-4CD1-4EB0-8036-F7B601A9F3F5}" destId="{0459D77F-544B-4F6F-84BB-15098351836F}" srcOrd="3" destOrd="0" presId="urn:microsoft.com/office/officeart/2005/8/layout/balance1"/>
    <dgm:cxn modelId="{2552A9AD-85B1-4C30-A5F5-28DF40AAC656}" type="presParOf" srcId="{2CF2CDCE-4CD1-4EB0-8036-F7B601A9F3F5}" destId="{AB0C590D-D2B4-4C5A-A3E1-2B0704D68AAD}" srcOrd="4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4FF9F4-5601-4A0C-8328-EC5DC40E58DB}" type="doc">
      <dgm:prSet loTypeId="urn:microsoft.com/office/officeart/2005/8/layout/chevron2" loCatId="process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55182AFB-C192-4C25-A781-7F1C9664B530}">
      <dgm:prSet custT="1"/>
      <dgm:spPr/>
      <dgm:t>
        <a:bodyPr/>
        <a:lstStyle/>
        <a:p>
          <a:pPr rtl="1"/>
          <a:r>
            <a:rPr lang="fa-IR" sz="4000" dirty="0" smtClean="0">
              <a:cs typeface="B Titr" pitchFamily="2" charset="-78"/>
            </a:rPr>
            <a:t>توزیع احتمال</a:t>
          </a:r>
          <a:endParaRPr lang="en-US" sz="4000" dirty="0">
            <a:cs typeface="B Titr" pitchFamily="2" charset="-78"/>
          </a:endParaRPr>
        </a:p>
      </dgm:t>
    </dgm:pt>
    <dgm:pt modelId="{38E73B37-21FB-4F40-8F5B-E38CD86D41BC}" type="parTrans" cxnId="{D93F3EEA-3E31-432F-92CC-CE9A2985E83D}">
      <dgm:prSet/>
      <dgm:spPr/>
      <dgm:t>
        <a:bodyPr/>
        <a:lstStyle/>
        <a:p>
          <a:endParaRPr lang="en-US"/>
        </a:p>
      </dgm:t>
    </dgm:pt>
    <dgm:pt modelId="{74C53081-B3E1-42CE-9D00-7CFD5E9B13CD}" type="sibTrans" cxnId="{D93F3EEA-3E31-432F-92CC-CE9A2985E83D}">
      <dgm:prSet/>
      <dgm:spPr/>
      <dgm:t>
        <a:bodyPr/>
        <a:lstStyle/>
        <a:p>
          <a:endParaRPr lang="en-US"/>
        </a:p>
      </dgm:t>
    </dgm:pt>
    <dgm:pt modelId="{510D4DBE-4E4E-4ADA-8C19-5500CC859BA3}">
      <dgm:prSet/>
      <dgm:spPr/>
      <dgm:t>
        <a:bodyPr/>
        <a:lstStyle/>
        <a:p>
          <a:pPr rtl="1"/>
          <a:endParaRPr lang="en-US" dirty="0"/>
        </a:p>
      </dgm:t>
    </dgm:pt>
    <dgm:pt modelId="{5AC19BFB-7CFF-489E-B21D-D7E3589D52DC}" type="parTrans" cxnId="{A45EB333-98C3-4E67-83EA-5F5211FFA3A8}">
      <dgm:prSet/>
      <dgm:spPr/>
      <dgm:t>
        <a:bodyPr/>
        <a:lstStyle/>
        <a:p>
          <a:endParaRPr lang="en-US"/>
        </a:p>
      </dgm:t>
    </dgm:pt>
    <dgm:pt modelId="{2F50D2E7-C3CD-42B5-B465-22FC0769ED7B}" type="sibTrans" cxnId="{A45EB333-98C3-4E67-83EA-5F5211FFA3A8}">
      <dgm:prSet/>
      <dgm:spPr/>
      <dgm:t>
        <a:bodyPr/>
        <a:lstStyle/>
        <a:p>
          <a:endParaRPr lang="en-US"/>
        </a:p>
      </dgm:t>
    </dgm:pt>
    <dgm:pt modelId="{29C7E09B-B24B-4E8A-B5D3-4F41BD28D311}" type="pres">
      <dgm:prSet presAssocID="{1C4FF9F4-5601-4A0C-8328-EC5DC40E58D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C027AE-553E-43A2-B336-E08035F4CD92}" type="pres">
      <dgm:prSet presAssocID="{55182AFB-C192-4C25-A781-7F1C9664B530}" presName="composite" presStyleCnt="0"/>
      <dgm:spPr/>
    </dgm:pt>
    <dgm:pt modelId="{66117319-3775-44DA-A55D-9CCE81E9FEB6}" type="pres">
      <dgm:prSet presAssocID="{55182AFB-C192-4C25-A781-7F1C9664B530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DA8F31-A65F-45A6-8B1E-EA2DDFE214A5}" type="pres">
      <dgm:prSet presAssocID="{55182AFB-C192-4C25-A781-7F1C9664B530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671363-7084-41A6-AFF2-01AFBEE80028}" type="presOf" srcId="{55182AFB-C192-4C25-A781-7F1C9664B530}" destId="{66117319-3775-44DA-A55D-9CCE81E9FEB6}" srcOrd="0" destOrd="0" presId="urn:microsoft.com/office/officeart/2005/8/layout/chevron2"/>
    <dgm:cxn modelId="{DD99CE09-8314-4F42-9899-30DA6C6CD0D2}" type="presOf" srcId="{1C4FF9F4-5601-4A0C-8328-EC5DC40E58DB}" destId="{29C7E09B-B24B-4E8A-B5D3-4F41BD28D311}" srcOrd="0" destOrd="0" presId="urn:microsoft.com/office/officeart/2005/8/layout/chevron2"/>
    <dgm:cxn modelId="{D93F3EEA-3E31-432F-92CC-CE9A2985E83D}" srcId="{1C4FF9F4-5601-4A0C-8328-EC5DC40E58DB}" destId="{55182AFB-C192-4C25-A781-7F1C9664B530}" srcOrd="0" destOrd="0" parTransId="{38E73B37-21FB-4F40-8F5B-E38CD86D41BC}" sibTransId="{74C53081-B3E1-42CE-9D00-7CFD5E9B13CD}"/>
    <dgm:cxn modelId="{31E19ABD-B298-41DA-82B6-8D5A4C00DFF7}" type="presOf" srcId="{510D4DBE-4E4E-4ADA-8C19-5500CC859BA3}" destId="{D8DA8F31-A65F-45A6-8B1E-EA2DDFE214A5}" srcOrd="0" destOrd="0" presId="urn:microsoft.com/office/officeart/2005/8/layout/chevron2"/>
    <dgm:cxn modelId="{A45EB333-98C3-4E67-83EA-5F5211FFA3A8}" srcId="{55182AFB-C192-4C25-A781-7F1C9664B530}" destId="{510D4DBE-4E4E-4ADA-8C19-5500CC859BA3}" srcOrd="0" destOrd="0" parTransId="{5AC19BFB-7CFF-489E-B21D-D7E3589D52DC}" sibTransId="{2F50D2E7-C3CD-42B5-B465-22FC0769ED7B}"/>
    <dgm:cxn modelId="{1355181B-4635-4E46-BD62-986362B392DB}" type="presParOf" srcId="{29C7E09B-B24B-4E8A-B5D3-4F41BD28D311}" destId="{44C027AE-553E-43A2-B336-E08035F4CD92}" srcOrd="0" destOrd="0" presId="urn:microsoft.com/office/officeart/2005/8/layout/chevron2"/>
    <dgm:cxn modelId="{0F5651F9-499D-4BA5-9B3F-81AC996DE7AB}" type="presParOf" srcId="{44C027AE-553E-43A2-B336-E08035F4CD92}" destId="{66117319-3775-44DA-A55D-9CCE81E9FEB6}" srcOrd="0" destOrd="0" presId="urn:microsoft.com/office/officeart/2005/8/layout/chevron2"/>
    <dgm:cxn modelId="{5704ACFD-FC0B-4184-A17C-193853A450AD}" type="presParOf" srcId="{44C027AE-553E-43A2-B336-E08035F4CD92}" destId="{D8DA8F31-A65F-45A6-8B1E-EA2DDFE214A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41EF9AC-F33D-4765-A1AA-E1F59411DF28}" type="doc">
      <dgm:prSet loTypeId="urn:microsoft.com/office/officeart/2005/8/layout/chevron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74FBDE-BCE2-42F4-89D4-9C9D86BE5D73}">
      <dgm:prSet/>
      <dgm:spPr/>
      <dgm:t>
        <a:bodyPr/>
        <a:lstStyle/>
        <a:p>
          <a:pPr algn="ctr" rtl="1"/>
          <a:r>
            <a:rPr lang="ar-SA" dirty="0" smtClean="0">
              <a:cs typeface="B Titr" pitchFamily="2" charset="-78"/>
            </a:rPr>
            <a:t>نظری</a:t>
          </a:r>
          <a:r>
            <a:rPr lang="fa-IR" dirty="0" smtClean="0">
              <a:cs typeface="B Titr" pitchFamily="2" charset="-78"/>
            </a:rPr>
            <a:t>ة</a:t>
          </a:r>
          <a:r>
            <a:rPr lang="ar-SA" dirty="0" smtClean="0">
              <a:cs typeface="B Titr" pitchFamily="2" charset="-78"/>
            </a:rPr>
            <a:t> </a:t>
          </a:r>
          <a:r>
            <a:rPr lang="ar-SA" dirty="0" smtClean="0">
              <a:cs typeface="B Titr" pitchFamily="2" charset="-78"/>
            </a:rPr>
            <a:t>قیمت‌گذاری ریسک</a:t>
          </a:r>
          <a:endParaRPr lang="fa-IR" dirty="0">
            <a:cs typeface="B Titr" pitchFamily="2" charset="-78"/>
          </a:endParaRPr>
        </a:p>
      </dgm:t>
    </dgm:pt>
    <dgm:pt modelId="{416D2E46-4DD9-4A49-AB17-597DC0A366FA}" type="parTrans" cxnId="{8BBFAEAA-3981-49F2-B93D-D8CE9833FA8F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C7476963-683E-42AE-9639-905D4F88422B}" type="sibTrans" cxnId="{8BBFAEAA-3981-49F2-B93D-D8CE9833FA8F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8B616319-5A03-4324-9C99-DAD063329A2E}">
      <dgm:prSet custT="1"/>
      <dgm:spPr/>
      <dgm:t>
        <a:bodyPr/>
        <a:lstStyle/>
        <a:p>
          <a:pPr algn="justLow" rtl="1"/>
          <a:r>
            <a:rPr lang="ar-SA" sz="2000" dirty="0" smtClean="0">
              <a:cs typeface="B Zar" pitchFamily="2" charset="-78"/>
            </a:rPr>
            <a:t>نظریه به‌دنبال راهی برای تشریح نحوۀ قیمت‌گذاری ریسک در بازار است.</a:t>
          </a:r>
          <a:endParaRPr lang="fa-IR" sz="2000" dirty="0">
            <a:cs typeface="B Zar" pitchFamily="2" charset="-78"/>
          </a:endParaRPr>
        </a:p>
      </dgm:t>
    </dgm:pt>
    <dgm:pt modelId="{BE8F8619-43D5-4B1D-8DE5-5A83B7FC5201}" type="parTrans" cxnId="{67834A9A-48B9-4627-B09C-16154C9441A0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7DB1490A-3618-41C3-8FC7-8288D3DFA19B}" type="sibTrans" cxnId="{67834A9A-48B9-4627-B09C-16154C9441A0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BB721275-29F4-4D94-A8E7-02FB7ABD949C}">
      <dgm:prSet custT="1"/>
      <dgm:spPr/>
      <dgm:t>
        <a:bodyPr/>
        <a:lstStyle/>
        <a:p>
          <a:pPr algn="justLow" rtl="1"/>
          <a:r>
            <a:rPr lang="fa-IR" sz="2000" dirty="0" smtClean="0">
              <a:cs typeface="B Zar" pitchFamily="2" charset="-78"/>
            </a:rPr>
            <a:t>مثال: مدل قیمت‌گذاری دارایی‌های سرمایه‌ای (بر پایۀ نظریۀ بازار سرمایه)</a:t>
          </a:r>
          <a:endParaRPr lang="en-US" sz="2000" dirty="0">
            <a:cs typeface="B Zar" pitchFamily="2" charset="-78"/>
          </a:endParaRPr>
        </a:p>
      </dgm:t>
    </dgm:pt>
    <dgm:pt modelId="{8A5AA247-FE2C-4454-96E5-259265C667E4}" type="parTrans" cxnId="{D80CCFD2-C306-4A07-8E86-227A2A09F09C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03DF0153-C8F7-4933-A633-9F72929A7052}" type="sibTrans" cxnId="{D80CCFD2-C306-4A07-8E86-227A2A09F09C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947EB076-A831-42BF-8E4D-9F78843B99BB}">
      <dgm:prSet/>
      <dgm:spPr/>
      <dgm:t>
        <a:bodyPr/>
        <a:lstStyle/>
        <a:p>
          <a:pPr algn="ctr" rtl="1"/>
          <a:r>
            <a:rPr lang="ar-SA" dirty="0" smtClean="0">
              <a:cs typeface="B Titr" pitchFamily="2" charset="-78"/>
            </a:rPr>
            <a:t>موازنۀ ریسک و بازده</a:t>
          </a:r>
          <a:endParaRPr lang="fa-IR" dirty="0">
            <a:cs typeface="B Titr" pitchFamily="2" charset="-78"/>
          </a:endParaRPr>
        </a:p>
      </dgm:t>
    </dgm:pt>
    <dgm:pt modelId="{C70A9366-A196-4D1F-879B-E850D80206B4}" type="parTrans" cxnId="{085CB7B8-D99F-4E2C-BFCB-F8CACA1ECB77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8601E626-7BB3-4E65-8917-9C670B404F1C}" type="sibTrans" cxnId="{085CB7B8-D99F-4E2C-BFCB-F8CACA1ECB77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743491E8-FA44-42FC-AB57-D937D667E6D7}">
      <dgm:prSet custT="1"/>
      <dgm:spPr/>
      <dgm:t>
        <a:bodyPr/>
        <a:lstStyle/>
        <a:p>
          <a:pPr algn="justLow" rtl="1"/>
          <a:r>
            <a:rPr lang="ar-SA" sz="2000" dirty="0" smtClean="0">
              <a:cs typeface="B Zar" pitchFamily="2" charset="-78"/>
            </a:rPr>
            <a:t>با قیمت‌گذاری ریسک، موازنۀ ریسک و بازده قابل‌برقراری است.</a:t>
          </a:r>
          <a:endParaRPr lang="fa-IR" sz="2000" dirty="0">
            <a:cs typeface="B Zar" pitchFamily="2" charset="-78"/>
          </a:endParaRPr>
        </a:p>
      </dgm:t>
    </dgm:pt>
    <dgm:pt modelId="{9F631C5C-3EC6-4EA5-898D-2BD358C66C62}" type="parTrans" cxnId="{40378A05-003D-4675-ACF8-4758CAAD45C6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AC022415-4616-4E71-BCC4-0A1A12A8822C}" type="sibTrans" cxnId="{40378A05-003D-4675-ACF8-4758CAAD45C6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D44363DE-D745-4395-AD1B-2865CF30844F}">
      <dgm:prSet custT="1"/>
      <dgm:spPr/>
      <dgm:t>
        <a:bodyPr/>
        <a:lstStyle/>
        <a:p>
          <a:pPr algn="justLow" rtl="1"/>
          <a:r>
            <a:rPr lang="fa-IR" sz="2000" dirty="0" smtClean="0">
              <a:cs typeface="B Zar" pitchFamily="2" charset="-78"/>
            </a:rPr>
            <a:t>قیمت هر واحد ریسک تعیین می‌شود و قابلیت مقایسه فراهم می‌شود.</a:t>
          </a:r>
          <a:endParaRPr lang="en-US" sz="2000" dirty="0">
            <a:cs typeface="B Zar" pitchFamily="2" charset="-78"/>
          </a:endParaRPr>
        </a:p>
      </dgm:t>
    </dgm:pt>
    <dgm:pt modelId="{8ECA7280-361E-4319-BA89-AD2565DE61E1}" type="parTrans" cxnId="{331FEB6E-6C87-4E98-B01D-42577C3DB1BD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49264A70-C8FE-4A86-A4FB-74C3F0C3BA7C}" type="sibTrans" cxnId="{331FEB6E-6C87-4E98-B01D-42577C3DB1BD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21720172-B4B8-4551-8AB2-586DA5C09645}" type="pres">
      <dgm:prSet presAssocID="{841EF9AC-F33D-4765-A1AA-E1F59411DF28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389B19-33FF-421E-8CEE-D67FEEAA0291}" type="pres">
      <dgm:prSet presAssocID="{4574FBDE-BCE2-42F4-89D4-9C9D86BE5D73}" presName="composite" presStyleCnt="0"/>
      <dgm:spPr/>
    </dgm:pt>
    <dgm:pt modelId="{6D83C516-A968-42CE-B868-B2C42DE8B4B4}" type="pres">
      <dgm:prSet presAssocID="{4574FBDE-BCE2-42F4-89D4-9C9D86BE5D73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32DFA-143A-4882-B6BC-641DEEF95F10}" type="pres">
      <dgm:prSet presAssocID="{4574FBDE-BCE2-42F4-89D4-9C9D86BE5D73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32BAF3-4400-4C01-B9B0-68AB015B72A2}" type="pres">
      <dgm:prSet presAssocID="{C7476963-683E-42AE-9639-905D4F88422B}" presName="sp" presStyleCnt="0"/>
      <dgm:spPr/>
    </dgm:pt>
    <dgm:pt modelId="{9581F21C-5F57-4252-864A-51CC461DDF73}" type="pres">
      <dgm:prSet presAssocID="{947EB076-A831-42BF-8E4D-9F78843B99BB}" presName="composite" presStyleCnt="0"/>
      <dgm:spPr/>
    </dgm:pt>
    <dgm:pt modelId="{D41EA30A-72C2-455D-8FE4-936FEAF055A1}" type="pres">
      <dgm:prSet presAssocID="{947EB076-A831-42BF-8E4D-9F78843B99BB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6EB14F-F5EC-4839-A097-C0BD4956D6E6}" type="pres">
      <dgm:prSet presAssocID="{947EB076-A831-42BF-8E4D-9F78843B99BB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BFAEAA-3981-49F2-B93D-D8CE9833FA8F}" srcId="{841EF9AC-F33D-4765-A1AA-E1F59411DF28}" destId="{4574FBDE-BCE2-42F4-89D4-9C9D86BE5D73}" srcOrd="0" destOrd="0" parTransId="{416D2E46-4DD9-4A49-AB17-597DC0A366FA}" sibTransId="{C7476963-683E-42AE-9639-905D4F88422B}"/>
    <dgm:cxn modelId="{3A526D26-1A65-475D-B814-0C9DE4EDC278}" type="presOf" srcId="{4574FBDE-BCE2-42F4-89D4-9C9D86BE5D73}" destId="{6D83C516-A968-42CE-B868-B2C42DE8B4B4}" srcOrd="0" destOrd="0" presId="urn:microsoft.com/office/officeart/2005/8/layout/chevron2"/>
    <dgm:cxn modelId="{F681D8C8-6CB2-4B1F-87DD-A73103725DCB}" type="presOf" srcId="{743491E8-FA44-42FC-AB57-D937D667E6D7}" destId="{0A6EB14F-F5EC-4839-A097-C0BD4956D6E6}" srcOrd="0" destOrd="0" presId="urn:microsoft.com/office/officeart/2005/8/layout/chevron2"/>
    <dgm:cxn modelId="{085CB7B8-D99F-4E2C-BFCB-F8CACA1ECB77}" srcId="{841EF9AC-F33D-4765-A1AA-E1F59411DF28}" destId="{947EB076-A831-42BF-8E4D-9F78843B99BB}" srcOrd="1" destOrd="0" parTransId="{C70A9366-A196-4D1F-879B-E850D80206B4}" sibTransId="{8601E626-7BB3-4E65-8917-9C670B404F1C}"/>
    <dgm:cxn modelId="{D80CCFD2-C306-4A07-8E86-227A2A09F09C}" srcId="{4574FBDE-BCE2-42F4-89D4-9C9D86BE5D73}" destId="{BB721275-29F4-4D94-A8E7-02FB7ABD949C}" srcOrd="1" destOrd="0" parTransId="{8A5AA247-FE2C-4454-96E5-259265C667E4}" sibTransId="{03DF0153-C8F7-4933-A633-9F72929A7052}"/>
    <dgm:cxn modelId="{729CF005-36EA-452C-B6E9-B86DFBB534AC}" type="presOf" srcId="{841EF9AC-F33D-4765-A1AA-E1F59411DF28}" destId="{21720172-B4B8-4551-8AB2-586DA5C09645}" srcOrd="0" destOrd="0" presId="urn:microsoft.com/office/officeart/2005/8/layout/chevron2"/>
    <dgm:cxn modelId="{EB12F9E7-E2BC-42EC-B5D5-15FCF848D2DB}" type="presOf" srcId="{D44363DE-D745-4395-AD1B-2865CF30844F}" destId="{0A6EB14F-F5EC-4839-A097-C0BD4956D6E6}" srcOrd="0" destOrd="1" presId="urn:microsoft.com/office/officeart/2005/8/layout/chevron2"/>
    <dgm:cxn modelId="{331FEB6E-6C87-4E98-B01D-42577C3DB1BD}" srcId="{947EB076-A831-42BF-8E4D-9F78843B99BB}" destId="{D44363DE-D745-4395-AD1B-2865CF30844F}" srcOrd="1" destOrd="0" parTransId="{8ECA7280-361E-4319-BA89-AD2565DE61E1}" sibTransId="{49264A70-C8FE-4A86-A4FB-74C3F0C3BA7C}"/>
    <dgm:cxn modelId="{67834A9A-48B9-4627-B09C-16154C9441A0}" srcId="{4574FBDE-BCE2-42F4-89D4-9C9D86BE5D73}" destId="{8B616319-5A03-4324-9C99-DAD063329A2E}" srcOrd="0" destOrd="0" parTransId="{BE8F8619-43D5-4B1D-8DE5-5A83B7FC5201}" sibTransId="{7DB1490A-3618-41C3-8FC7-8288D3DFA19B}"/>
    <dgm:cxn modelId="{7DFF5080-678F-4220-972E-3223654D0E82}" type="presOf" srcId="{8B616319-5A03-4324-9C99-DAD063329A2E}" destId="{36F32DFA-143A-4882-B6BC-641DEEF95F10}" srcOrd="0" destOrd="0" presId="urn:microsoft.com/office/officeart/2005/8/layout/chevron2"/>
    <dgm:cxn modelId="{2ED14ABE-DC98-44A6-86F4-326962B6038E}" type="presOf" srcId="{947EB076-A831-42BF-8E4D-9F78843B99BB}" destId="{D41EA30A-72C2-455D-8FE4-936FEAF055A1}" srcOrd="0" destOrd="0" presId="urn:microsoft.com/office/officeart/2005/8/layout/chevron2"/>
    <dgm:cxn modelId="{337E9533-00BC-44B9-94DE-C108336F2B59}" type="presOf" srcId="{BB721275-29F4-4D94-A8E7-02FB7ABD949C}" destId="{36F32DFA-143A-4882-B6BC-641DEEF95F10}" srcOrd="0" destOrd="1" presId="urn:microsoft.com/office/officeart/2005/8/layout/chevron2"/>
    <dgm:cxn modelId="{40378A05-003D-4675-ACF8-4758CAAD45C6}" srcId="{947EB076-A831-42BF-8E4D-9F78843B99BB}" destId="{743491E8-FA44-42FC-AB57-D937D667E6D7}" srcOrd="0" destOrd="0" parTransId="{9F631C5C-3EC6-4EA5-898D-2BD358C66C62}" sibTransId="{AC022415-4616-4E71-BCC4-0A1A12A8822C}"/>
    <dgm:cxn modelId="{F1EEDE02-8402-49D0-A9B3-1D5C7F310467}" type="presParOf" srcId="{21720172-B4B8-4551-8AB2-586DA5C09645}" destId="{FA389B19-33FF-421E-8CEE-D67FEEAA0291}" srcOrd="0" destOrd="0" presId="urn:microsoft.com/office/officeart/2005/8/layout/chevron2"/>
    <dgm:cxn modelId="{E8A75FFC-3C64-4D6B-AE5E-6F2176FE01A1}" type="presParOf" srcId="{FA389B19-33FF-421E-8CEE-D67FEEAA0291}" destId="{6D83C516-A968-42CE-B868-B2C42DE8B4B4}" srcOrd="0" destOrd="0" presId="urn:microsoft.com/office/officeart/2005/8/layout/chevron2"/>
    <dgm:cxn modelId="{EBBDFAC2-485F-4AD7-B07B-22113EB9EB38}" type="presParOf" srcId="{FA389B19-33FF-421E-8CEE-D67FEEAA0291}" destId="{36F32DFA-143A-4882-B6BC-641DEEF95F10}" srcOrd="1" destOrd="0" presId="urn:microsoft.com/office/officeart/2005/8/layout/chevron2"/>
    <dgm:cxn modelId="{2BA0C6BB-33E4-4C7C-81B2-3BE35968EA42}" type="presParOf" srcId="{21720172-B4B8-4551-8AB2-586DA5C09645}" destId="{C732BAF3-4400-4C01-B9B0-68AB015B72A2}" srcOrd="1" destOrd="0" presId="urn:microsoft.com/office/officeart/2005/8/layout/chevron2"/>
    <dgm:cxn modelId="{9E477BD9-0012-4CEB-B7C6-369FAB3A8E42}" type="presParOf" srcId="{21720172-B4B8-4551-8AB2-586DA5C09645}" destId="{9581F21C-5F57-4252-864A-51CC461DDF73}" srcOrd="2" destOrd="0" presId="urn:microsoft.com/office/officeart/2005/8/layout/chevron2"/>
    <dgm:cxn modelId="{E8CE6EBD-C5E3-4AF3-944E-F66A821366EE}" type="presParOf" srcId="{9581F21C-5F57-4252-864A-51CC461DDF73}" destId="{D41EA30A-72C2-455D-8FE4-936FEAF055A1}" srcOrd="0" destOrd="0" presId="urn:microsoft.com/office/officeart/2005/8/layout/chevron2"/>
    <dgm:cxn modelId="{5005AC7F-EF26-43BD-94A9-2C40C88FCBAD}" type="presParOf" srcId="{9581F21C-5F57-4252-864A-51CC461DDF73}" destId="{0A6EB14F-F5EC-4839-A097-C0BD4956D6E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194951E-ACC6-41B9-9299-B6ED8CD94BDB}" type="doc">
      <dgm:prSet loTypeId="urn:microsoft.com/office/officeart/2005/8/layout/equation1" loCatId="relationship" qsTypeId="urn:microsoft.com/office/officeart/2005/8/quickstyle/3d7" qsCatId="3D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08DA16F1-C644-4884-B7FF-B77A00043A55}">
      <dgm:prSet custT="1"/>
      <dgm:spPr/>
      <dgm:t>
        <a:bodyPr/>
        <a:lstStyle/>
        <a:p>
          <a:pPr rtl="1"/>
          <a:r>
            <a:rPr lang="fa-IR" sz="1800" dirty="0" smtClean="0">
              <a:cs typeface="B Titr" pitchFamily="2" charset="-78"/>
            </a:rPr>
            <a:t>سنجة ریسک</a:t>
          </a:r>
          <a:endParaRPr lang="en-US" sz="1800" dirty="0" smtClean="0">
            <a:cs typeface="B Titr" pitchFamily="2" charset="-78"/>
          </a:endParaRPr>
        </a:p>
        <a:p>
          <a:pPr rtl="1"/>
          <a:r>
            <a:rPr lang="fa-IR" sz="1800" dirty="0" smtClean="0">
              <a:cs typeface="B Zar" pitchFamily="2" charset="-78"/>
            </a:rPr>
            <a:t>(اندازة ریسک)</a:t>
          </a:r>
          <a:endParaRPr lang="en-US" sz="1800" dirty="0">
            <a:cs typeface="B Zar" pitchFamily="2" charset="-78"/>
          </a:endParaRPr>
        </a:p>
      </dgm:t>
    </dgm:pt>
    <dgm:pt modelId="{387292C3-FF59-4973-A573-31313635B29F}" type="parTrans" cxnId="{11F43CEB-BD78-4313-B8B5-D6907C4A567F}">
      <dgm:prSet/>
      <dgm:spPr/>
      <dgm:t>
        <a:bodyPr/>
        <a:lstStyle/>
        <a:p>
          <a:endParaRPr lang="en-US" sz="1800"/>
        </a:p>
      </dgm:t>
    </dgm:pt>
    <dgm:pt modelId="{852B0FB2-6A15-483C-9EDE-2BE591C4781E}" type="sibTrans" cxnId="{11F43CEB-BD78-4313-B8B5-D6907C4A567F}">
      <dgm:prSet custT="1"/>
      <dgm:spPr/>
      <dgm:t>
        <a:bodyPr/>
        <a:lstStyle/>
        <a:p>
          <a:endParaRPr lang="en-US" sz="1800"/>
        </a:p>
      </dgm:t>
    </dgm:pt>
    <dgm:pt modelId="{99C27090-59AA-4706-A85B-54767674A33A}">
      <dgm:prSet custT="1"/>
      <dgm:spPr/>
      <dgm:t>
        <a:bodyPr/>
        <a:lstStyle/>
        <a:p>
          <a:pPr algn="ctr" rtl="1"/>
          <a:r>
            <a:rPr lang="fa-IR" sz="1800" dirty="0" smtClean="0">
              <a:cs typeface="B Titr" pitchFamily="2" charset="-78"/>
            </a:rPr>
            <a:t>صرف ریسک</a:t>
          </a:r>
        </a:p>
      </dgm:t>
    </dgm:pt>
    <dgm:pt modelId="{2BA1F3D8-E8EF-4354-A40A-079E56F93FA8}" type="parTrans" cxnId="{5804F376-BB5B-4AB0-8333-BA0AF9FA6F3F}">
      <dgm:prSet/>
      <dgm:spPr/>
      <dgm:t>
        <a:bodyPr/>
        <a:lstStyle/>
        <a:p>
          <a:endParaRPr lang="en-US" sz="1800"/>
        </a:p>
      </dgm:t>
    </dgm:pt>
    <dgm:pt modelId="{15C4A2C3-9D37-4F41-8691-04FA1AF8F46C}" type="sibTrans" cxnId="{5804F376-BB5B-4AB0-8333-BA0AF9FA6F3F}">
      <dgm:prSet custT="1"/>
      <dgm:spPr/>
      <dgm:t>
        <a:bodyPr/>
        <a:lstStyle/>
        <a:p>
          <a:endParaRPr lang="en-US" sz="1800"/>
        </a:p>
      </dgm:t>
    </dgm:pt>
    <dgm:pt modelId="{16EE1C0A-1B7D-4D74-8FE4-4731FD0D230C}">
      <dgm:prSet custT="1"/>
      <dgm:spPr/>
      <dgm:t>
        <a:bodyPr/>
        <a:lstStyle/>
        <a:p>
          <a:pPr rtl="1"/>
          <a:r>
            <a:rPr lang="fa-IR" sz="1800" dirty="0" smtClean="0">
              <a:cs typeface="B Titr" pitchFamily="2" charset="-78"/>
            </a:rPr>
            <a:t>قیمت ریسک</a:t>
          </a:r>
        </a:p>
      </dgm:t>
    </dgm:pt>
    <dgm:pt modelId="{44FCC432-C1A8-4172-A236-BCD1D8230A27}" type="parTrans" cxnId="{8F9AF911-7B13-49E1-98EA-44272082C1E7}">
      <dgm:prSet/>
      <dgm:spPr/>
      <dgm:t>
        <a:bodyPr/>
        <a:lstStyle/>
        <a:p>
          <a:endParaRPr lang="en-US" sz="1800"/>
        </a:p>
      </dgm:t>
    </dgm:pt>
    <dgm:pt modelId="{D88706D0-A4F0-48D1-94EA-6AC0FB309F12}" type="sibTrans" cxnId="{8F9AF911-7B13-49E1-98EA-44272082C1E7}">
      <dgm:prSet/>
      <dgm:spPr/>
      <dgm:t>
        <a:bodyPr/>
        <a:lstStyle/>
        <a:p>
          <a:endParaRPr lang="en-US" sz="1800"/>
        </a:p>
      </dgm:t>
    </dgm:pt>
    <dgm:pt modelId="{12214E40-E807-48F5-9877-71027D148B38}" type="pres">
      <dgm:prSet presAssocID="{1194951E-ACC6-41B9-9299-B6ED8CD94BD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920E77-74B3-4AEF-9CA4-817A0A917566}" type="pres">
      <dgm:prSet presAssocID="{08DA16F1-C644-4884-B7FF-B77A00043A55}" presName="node" presStyleLbl="node1" presStyleIdx="0" presStyleCnt="3" custScaleX="130643">
        <dgm:presLayoutVars>
          <dgm:bulletEnabled val="1"/>
        </dgm:presLayoutVars>
      </dgm:prSet>
      <dgm:spPr>
        <a:prstGeom prst="frame">
          <a:avLst/>
        </a:prstGeom>
      </dgm:spPr>
      <dgm:t>
        <a:bodyPr/>
        <a:lstStyle/>
        <a:p>
          <a:endParaRPr lang="en-US"/>
        </a:p>
      </dgm:t>
    </dgm:pt>
    <dgm:pt modelId="{D65BCF1C-A979-451F-A094-F4E6AAA1A081}" type="pres">
      <dgm:prSet presAssocID="{852B0FB2-6A15-483C-9EDE-2BE591C4781E}" presName="spacerL" presStyleCnt="0"/>
      <dgm:spPr/>
      <dgm:t>
        <a:bodyPr/>
        <a:lstStyle/>
        <a:p>
          <a:endParaRPr lang="en-US"/>
        </a:p>
      </dgm:t>
    </dgm:pt>
    <dgm:pt modelId="{0B352367-4C91-44BE-A580-1F063072782F}" type="pres">
      <dgm:prSet presAssocID="{852B0FB2-6A15-483C-9EDE-2BE591C4781E}" presName="sibTrans" presStyleLbl="sibTrans2D1" presStyleIdx="0" presStyleCnt="2"/>
      <dgm:spPr>
        <a:prstGeom prst="mathMultiply">
          <a:avLst/>
        </a:prstGeom>
      </dgm:spPr>
      <dgm:t>
        <a:bodyPr/>
        <a:lstStyle/>
        <a:p>
          <a:endParaRPr lang="en-US"/>
        </a:p>
      </dgm:t>
    </dgm:pt>
    <dgm:pt modelId="{1A32CB2F-B696-458E-9EE9-29A3C347816E}" type="pres">
      <dgm:prSet presAssocID="{852B0FB2-6A15-483C-9EDE-2BE591C4781E}" presName="spacerR" presStyleCnt="0"/>
      <dgm:spPr/>
      <dgm:t>
        <a:bodyPr/>
        <a:lstStyle/>
        <a:p>
          <a:endParaRPr lang="en-US"/>
        </a:p>
      </dgm:t>
    </dgm:pt>
    <dgm:pt modelId="{BB56DB02-173C-453E-91AB-57D58E2FE1D0}" type="pres">
      <dgm:prSet presAssocID="{99C27090-59AA-4706-A85B-54767674A33A}" presName="node" presStyleLbl="node1" presStyleIdx="1" presStyleCnt="3" custScaleX="127744">
        <dgm:presLayoutVars>
          <dgm:bulletEnabled val="1"/>
        </dgm:presLayoutVars>
      </dgm:prSet>
      <dgm:spPr>
        <a:prstGeom prst="frame">
          <a:avLst/>
        </a:prstGeom>
      </dgm:spPr>
      <dgm:t>
        <a:bodyPr/>
        <a:lstStyle/>
        <a:p>
          <a:endParaRPr lang="en-US"/>
        </a:p>
      </dgm:t>
    </dgm:pt>
    <dgm:pt modelId="{3AC71D73-F32A-4FBE-A258-D5D0AF8982F3}" type="pres">
      <dgm:prSet presAssocID="{15C4A2C3-9D37-4F41-8691-04FA1AF8F46C}" presName="spacerL" presStyleCnt="0"/>
      <dgm:spPr/>
      <dgm:t>
        <a:bodyPr/>
        <a:lstStyle/>
        <a:p>
          <a:endParaRPr lang="en-US"/>
        </a:p>
      </dgm:t>
    </dgm:pt>
    <dgm:pt modelId="{31E9B972-432A-4890-9E15-126A32485F42}" type="pres">
      <dgm:prSet presAssocID="{15C4A2C3-9D37-4F41-8691-04FA1AF8F46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A5D8577-8543-48C7-95F6-B4B44A8A1B09}" type="pres">
      <dgm:prSet presAssocID="{15C4A2C3-9D37-4F41-8691-04FA1AF8F46C}" presName="spacerR" presStyleCnt="0"/>
      <dgm:spPr/>
      <dgm:t>
        <a:bodyPr/>
        <a:lstStyle/>
        <a:p>
          <a:endParaRPr lang="en-US"/>
        </a:p>
      </dgm:t>
    </dgm:pt>
    <dgm:pt modelId="{0A0B4748-0C2A-498A-9EAF-F356D6195D9C}" type="pres">
      <dgm:prSet presAssocID="{16EE1C0A-1B7D-4D74-8FE4-4731FD0D230C}" presName="node" presStyleLbl="node1" presStyleIdx="2" presStyleCnt="3" custScaleX="115349">
        <dgm:presLayoutVars>
          <dgm:bulletEnabled val="1"/>
        </dgm:presLayoutVars>
      </dgm:prSet>
      <dgm:spPr>
        <a:prstGeom prst="frame">
          <a:avLst/>
        </a:prstGeom>
      </dgm:spPr>
      <dgm:t>
        <a:bodyPr/>
        <a:lstStyle/>
        <a:p>
          <a:endParaRPr lang="en-US"/>
        </a:p>
      </dgm:t>
    </dgm:pt>
  </dgm:ptLst>
  <dgm:cxnLst>
    <dgm:cxn modelId="{4C97ACED-F0A9-4989-ACE7-95314BA0A2AB}" type="presOf" srcId="{16EE1C0A-1B7D-4D74-8FE4-4731FD0D230C}" destId="{0A0B4748-0C2A-498A-9EAF-F356D6195D9C}" srcOrd="0" destOrd="0" presId="urn:microsoft.com/office/officeart/2005/8/layout/equation1"/>
    <dgm:cxn modelId="{44136E67-935A-4450-9908-1848E293B5BC}" type="presOf" srcId="{15C4A2C3-9D37-4F41-8691-04FA1AF8F46C}" destId="{31E9B972-432A-4890-9E15-126A32485F42}" srcOrd="0" destOrd="0" presId="urn:microsoft.com/office/officeart/2005/8/layout/equation1"/>
    <dgm:cxn modelId="{3024E3E9-83D0-4F0C-9940-69AFAA7DE6DD}" type="presOf" srcId="{852B0FB2-6A15-483C-9EDE-2BE591C4781E}" destId="{0B352367-4C91-44BE-A580-1F063072782F}" srcOrd="0" destOrd="0" presId="urn:microsoft.com/office/officeart/2005/8/layout/equation1"/>
    <dgm:cxn modelId="{8F9AF911-7B13-49E1-98EA-44272082C1E7}" srcId="{1194951E-ACC6-41B9-9299-B6ED8CD94BDB}" destId="{16EE1C0A-1B7D-4D74-8FE4-4731FD0D230C}" srcOrd="2" destOrd="0" parTransId="{44FCC432-C1A8-4172-A236-BCD1D8230A27}" sibTransId="{D88706D0-A4F0-48D1-94EA-6AC0FB309F12}"/>
    <dgm:cxn modelId="{11F43CEB-BD78-4313-B8B5-D6907C4A567F}" srcId="{1194951E-ACC6-41B9-9299-B6ED8CD94BDB}" destId="{08DA16F1-C644-4884-B7FF-B77A00043A55}" srcOrd="0" destOrd="0" parTransId="{387292C3-FF59-4973-A573-31313635B29F}" sibTransId="{852B0FB2-6A15-483C-9EDE-2BE591C4781E}"/>
    <dgm:cxn modelId="{62841EA2-C2BC-486B-B857-48A243D29E21}" type="presOf" srcId="{1194951E-ACC6-41B9-9299-B6ED8CD94BDB}" destId="{12214E40-E807-48F5-9877-71027D148B38}" srcOrd="0" destOrd="0" presId="urn:microsoft.com/office/officeart/2005/8/layout/equation1"/>
    <dgm:cxn modelId="{D2C61DFA-2264-412A-A254-E6F639018A51}" type="presOf" srcId="{99C27090-59AA-4706-A85B-54767674A33A}" destId="{BB56DB02-173C-453E-91AB-57D58E2FE1D0}" srcOrd="0" destOrd="0" presId="urn:microsoft.com/office/officeart/2005/8/layout/equation1"/>
    <dgm:cxn modelId="{5804F376-BB5B-4AB0-8333-BA0AF9FA6F3F}" srcId="{1194951E-ACC6-41B9-9299-B6ED8CD94BDB}" destId="{99C27090-59AA-4706-A85B-54767674A33A}" srcOrd="1" destOrd="0" parTransId="{2BA1F3D8-E8EF-4354-A40A-079E56F93FA8}" sibTransId="{15C4A2C3-9D37-4F41-8691-04FA1AF8F46C}"/>
    <dgm:cxn modelId="{FD347BEE-1C10-4B32-A4E8-AD1EAC60A0DE}" type="presOf" srcId="{08DA16F1-C644-4884-B7FF-B77A00043A55}" destId="{1E920E77-74B3-4AEF-9CA4-817A0A917566}" srcOrd="0" destOrd="0" presId="urn:microsoft.com/office/officeart/2005/8/layout/equation1"/>
    <dgm:cxn modelId="{CB8EF1B8-54FF-49EE-9CBB-F85673BA2F32}" type="presParOf" srcId="{12214E40-E807-48F5-9877-71027D148B38}" destId="{1E920E77-74B3-4AEF-9CA4-817A0A917566}" srcOrd="0" destOrd="0" presId="urn:microsoft.com/office/officeart/2005/8/layout/equation1"/>
    <dgm:cxn modelId="{589FE35C-CE17-4B09-969B-7D3AA222CFB6}" type="presParOf" srcId="{12214E40-E807-48F5-9877-71027D148B38}" destId="{D65BCF1C-A979-451F-A094-F4E6AAA1A081}" srcOrd="1" destOrd="0" presId="urn:microsoft.com/office/officeart/2005/8/layout/equation1"/>
    <dgm:cxn modelId="{93045B6D-3157-4198-B0C9-AEB4EDA798B1}" type="presParOf" srcId="{12214E40-E807-48F5-9877-71027D148B38}" destId="{0B352367-4C91-44BE-A580-1F063072782F}" srcOrd="2" destOrd="0" presId="urn:microsoft.com/office/officeart/2005/8/layout/equation1"/>
    <dgm:cxn modelId="{EF277359-FB67-493E-A95A-AA9AB5A34F32}" type="presParOf" srcId="{12214E40-E807-48F5-9877-71027D148B38}" destId="{1A32CB2F-B696-458E-9EE9-29A3C347816E}" srcOrd="3" destOrd="0" presId="urn:microsoft.com/office/officeart/2005/8/layout/equation1"/>
    <dgm:cxn modelId="{9E3B9887-8E98-47A8-94A8-65BB65C1DAB9}" type="presParOf" srcId="{12214E40-E807-48F5-9877-71027D148B38}" destId="{BB56DB02-173C-453E-91AB-57D58E2FE1D0}" srcOrd="4" destOrd="0" presId="urn:microsoft.com/office/officeart/2005/8/layout/equation1"/>
    <dgm:cxn modelId="{1AC9565A-2DBB-4CDA-A6FD-02B7EF5C5C5A}" type="presParOf" srcId="{12214E40-E807-48F5-9877-71027D148B38}" destId="{3AC71D73-F32A-4FBE-A258-D5D0AF8982F3}" srcOrd="5" destOrd="0" presId="urn:microsoft.com/office/officeart/2005/8/layout/equation1"/>
    <dgm:cxn modelId="{85520D07-9822-45F1-9004-0037DB8987DD}" type="presParOf" srcId="{12214E40-E807-48F5-9877-71027D148B38}" destId="{31E9B972-432A-4890-9E15-126A32485F42}" srcOrd="6" destOrd="0" presId="urn:microsoft.com/office/officeart/2005/8/layout/equation1"/>
    <dgm:cxn modelId="{11A0E768-CE53-4CD7-9EE7-C7774523EDC4}" type="presParOf" srcId="{12214E40-E807-48F5-9877-71027D148B38}" destId="{0A5D8577-8543-48C7-95F6-B4B44A8A1B09}" srcOrd="7" destOrd="0" presId="urn:microsoft.com/office/officeart/2005/8/layout/equation1"/>
    <dgm:cxn modelId="{73D1C3B5-2C06-49EA-8CA4-D6583E25458E}" type="presParOf" srcId="{12214E40-E807-48F5-9877-71027D148B38}" destId="{0A0B4748-0C2A-498A-9EAF-F356D6195D9C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C126FEE-4EED-4BEB-A787-8B86B48AB402}" type="doc">
      <dgm:prSet loTypeId="urn:microsoft.com/office/officeart/2005/8/layout/hierarchy3" loCatId="list" qsTypeId="urn:microsoft.com/office/officeart/2005/8/quickstyle/simple5" qsCatId="simple" csTypeId="urn:microsoft.com/office/officeart/2005/8/colors/colorful1#6" csCatId="colorful" phldr="1"/>
      <dgm:spPr/>
      <dgm:t>
        <a:bodyPr/>
        <a:lstStyle/>
        <a:p>
          <a:endParaRPr lang="en-US"/>
        </a:p>
      </dgm:t>
    </dgm:pt>
    <dgm:pt modelId="{E3316C50-0039-4590-8654-C6C2B8D6CDC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سنجۀ ریسک</a:t>
          </a:r>
          <a:endParaRPr lang="en-US" dirty="0">
            <a:cs typeface="B Zar" pitchFamily="2" charset="-78"/>
          </a:endParaRPr>
        </a:p>
      </dgm:t>
    </dgm:pt>
    <dgm:pt modelId="{AE9A193A-6E5A-466C-9531-F51CA95FCE6F}" type="parTrans" cxnId="{45C61251-BA8A-455A-8C78-2B29A5B8DD1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19A0975-A267-424C-B8C1-7D3852875BDC}" type="sibTrans" cxnId="{45C61251-BA8A-455A-8C78-2B29A5B8DD1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9CA3B3E-C717-452A-B147-FAC2DF9FC8F9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F15B2990-C88B-4C3B-A49B-FE4BA22133D2}" type="parTrans" cxnId="{6AB9114D-64EB-4423-9068-9F2009B8A2B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489F1A4-C7A5-45F8-B90B-DF451F83A42C}" type="sibTrans" cxnId="{6AB9114D-64EB-4423-9068-9F2009B8A2B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BD71D64-5083-4F4A-B63F-AE78A1A1888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صرف ریسک کل</a:t>
          </a:r>
          <a:endParaRPr lang="en-US" dirty="0">
            <a:cs typeface="B Zar" pitchFamily="2" charset="-78"/>
          </a:endParaRPr>
        </a:p>
      </dgm:t>
    </dgm:pt>
    <dgm:pt modelId="{DDE4B4B7-BE02-467F-B07B-F99B23FB41CC}" type="parTrans" cxnId="{5A442CCC-2983-4E92-9815-C7AD1F4F02E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A7A449F-7B6A-4D2E-9E7D-D3EBABB29A88}" type="sibTrans" cxnId="{5A442CCC-2983-4E92-9815-C7AD1F4F02E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5EAD478-90A1-456E-8B64-16A468AAE6DA}">
      <dgm:prSet/>
      <dgm:spPr/>
      <dgm:t>
        <a:bodyPr/>
        <a:lstStyle/>
        <a:p>
          <a:pPr rtl="1"/>
          <a:endParaRPr lang="en-US" dirty="0" smtClean="0">
            <a:cs typeface="B Zar" pitchFamily="2" charset="-78"/>
          </a:endParaRPr>
        </a:p>
      </dgm:t>
    </dgm:pt>
    <dgm:pt modelId="{E93A10D4-2A14-4B72-A34B-4747296FB9AD}" type="parTrans" cxnId="{F952D52E-6280-476C-849A-BAA486E8C6E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762C005-A670-45F5-8CCB-7E901AD884AE}" type="sibTrans" cxnId="{F952D52E-6280-476C-849A-BAA486E8C6E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3F207EB-758A-4A20-B6D7-C3E3BDDFC202}">
      <dgm:prSet/>
      <dgm:spPr/>
      <dgm:t>
        <a:bodyPr/>
        <a:lstStyle/>
        <a:p>
          <a:r>
            <a:rPr lang="fa-IR" dirty="0" smtClean="0">
              <a:cs typeface="B Zar" pitchFamily="2" charset="-78"/>
            </a:rPr>
            <a:t>قیمت ریسک کل</a:t>
          </a:r>
          <a:endParaRPr lang="en-US" dirty="0">
            <a:cs typeface="B Zar" pitchFamily="2" charset="-78"/>
          </a:endParaRPr>
        </a:p>
      </dgm:t>
    </dgm:pt>
    <dgm:pt modelId="{56EA8C7C-EEDB-4415-96B3-A27C5474D903}" type="parTrans" cxnId="{2E37DC83-4AF9-4340-ACF6-166184CC227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F32D4C9-DC52-49EE-AC7A-BCB3A0B55873}" type="sibTrans" cxnId="{2E37DC83-4AF9-4340-ACF6-166184CC227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395DC35-4E2A-46CA-ADEE-2F4CFA82D4C2}" type="pres">
      <dgm:prSet presAssocID="{0C126FEE-4EED-4BEB-A787-8B86B48AB40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5F2D719-32E5-4783-A7A0-2DFA00D5821E}" type="pres">
      <dgm:prSet presAssocID="{E3316C50-0039-4590-8654-C6C2B8D6CDCA}" presName="root" presStyleCnt="0"/>
      <dgm:spPr/>
      <dgm:t>
        <a:bodyPr/>
        <a:lstStyle/>
        <a:p>
          <a:endParaRPr lang="en-US"/>
        </a:p>
      </dgm:t>
    </dgm:pt>
    <dgm:pt modelId="{8031B700-AF57-4D52-9319-7613C7D4E29D}" type="pres">
      <dgm:prSet presAssocID="{E3316C50-0039-4590-8654-C6C2B8D6CDCA}" presName="rootComposite" presStyleCnt="0"/>
      <dgm:spPr/>
      <dgm:t>
        <a:bodyPr/>
        <a:lstStyle/>
        <a:p>
          <a:endParaRPr lang="en-US"/>
        </a:p>
      </dgm:t>
    </dgm:pt>
    <dgm:pt modelId="{09B94C42-148B-4B27-9C3C-FCAEE6B74EB5}" type="pres">
      <dgm:prSet presAssocID="{E3316C50-0039-4590-8654-C6C2B8D6CDCA}" presName="rootText" presStyleLbl="node1" presStyleIdx="0" presStyleCnt="3"/>
      <dgm:spPr/>
      <dgm:t>
        <a:bodyPr/>
        <a:lstStyle/>
        <a:p>
          <a:endParaRPr lang="en-US"/>
        </a:p>
      </dgm:t>
    </dgm:pt>
    <dgm:pt modelId="{988CBC7E-B0E7-4C0B-A78B-62EC1C0DB377}" type="pres">
      <dgm:prSet presAssocID="{E3316C50-0039-4590-8654-C6C2B8D6CDCA}" presName="rootConnector" presStyleLbl="node1" presStyleIdx="0" presStyleCnt="3"/>
      <dgm:spPr/>
      <dgm:t>
        <a:bodyPr/>
        <a:lstStyle/>
        <a:p>
          <a:endParaRPr lang="en-US"/>
        </a:p>
      </dgm:t>
    </dgm:pt>
    <dgm:pt modelId="{2A306A5D-8AB7-4D53-94B5-315C250D9222}" type="pres">
      <dgm:prSet presAssocID="{E3316C50-0039-4590-8654-C6C2B8D6CDCA}" presName="childShape" presStyleCnt="0"/>
      <dgm:spPr/>
      <dgm:t>
        <a:bodyPr/>
        <a:lstStyle/>
        <a:p>
          <a:endParaRPr lang="en-US"/>
        </a:p>
      </dgm:t>
    </dgm:pt>
    <dgm:pt modelId="{2383AF0C-A3C6-4AB8-AA22-868AAE21AE50}" type="pres">
      <dgm:prSet presAssocID="{F15B2990-C88B-4C3B-A49B-FE4BA22133D2}" presName="Name13" presStyleLbl="parChTrans1D2" presStyleIdx="0" presStyleCnt="2"/>
      <dgm:spPr/>
      <dgm:t>
        <a:bodyPr/>
        <a:lstStyle/>
        <a:p>
          <a:endParaRPr lang="en-US"/>
        </a:p>
      </dgm:t>
    </dgm:pt>
    <dgm:pt modelId="{0942E8D6-A91E-4E5D-8F02-A59D0E7F9D1B}" type="pres">
      <dgm:prSet presAssocID="{99CA3B3E-C717-452A-B147-FAC2DF9FC8F9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2CA448-DE29-4B0F-B86A-1708D9BA47A0}" type="pres">
      <dgm:prSet presAssocID="{BBD71D64-5083-4F4A-B63F-AE78A1A18880}" presName="root" presStyleCnt="0"/>
      <dgm:spPr/>
      <dgm:t>
        <a:bodyPr/>
        <a:lstStyle/>
        <a:p>
          <a:endParaRPr lang="en-US"/>
        </a:p>
      </dgm:t>
    </dgm:pt>
    <dgm:pt modelId="{B7E032CF-1C18-43F2-A559-02A625F95823}" type="pres">
      <dgm:prSet presAssocID="{BBD71D64-5083-4F4A-B63F-AE78A1A18880}" presName="rootComposite" presStyleCnt="0"/>
      <dgm:spPr/>
      <dgm:t>
        <a:bodyPr/>
        <a:lstStyle/>
        <a:p>
          <a:endParaRPr lang="en-US"/>
        </a:p>
      </dgm:t>
    </dgm:pt>
    <dgm:pt modelId="{E7398900-67EA-4D9D-9EE7-5B791D5A1E69}" type="pres">
      <dgm:prSet presAssocID="{BBD71D64-5083-4F4A-B63F-AE78A1A18880}" presName="rootText" presStyleLbl="node1" presStyleIdx="1" presStyleCnt="3"/>
      <dgm:spPr/>
      <dgm:t>
        <a:bodyPr/>
        <a:lstStyle/>
        <a:p>
          <a:endParaRPr lang="en-US"/>
        </a:p>
      </dgm:t>
    </dgm:pt>
    <dgm:pt modelId="{6F6B9129-2272-4112-82C1-351848FFBA8D}" type="pres">
      <dgm:prSet presAssocID="{BBD71D64-5083-4F4A-B63F-AE78A1A18880}" presName="rootConnector" presStyleLbl="node1" presStyleIdx="1" presStyleCnt="3"/>
      <dgm:spPr/>
      <dgm:t>
        <a:bodyPr/>
        <a:lstStyle/>
        <a:p>
          <a:endParaRPr lang="en-US"/>
        </a:p>
      </dgm:t>
    </dgm:pt>
    <dgm:pt modelId="{7886D9CC-5B69-4842-90FC-839808BC8DED}" type="pres">
      <dgm:prSet presAssocID="{BBD71D64-5083-4F4A-B63F-AE78A1A18880}" presName="childShape" presStyleCnt="0"/>
      <dgm:spPr/>
      <dgm:t>
        <a:bodyPr/>
        <a:lstStyle/>
        <a:p>
          <a:endParaRPr lang="en-US"/>
        </a:p>
      </dgm:t>
    </dgm:pt>
    <dgm:pt modelId="{31C9CCF6-05BC-405B-8D95-F35EB37F891E}" type="pres">
      <dgm:prSet presAssocID="{E93A10D4-2A14-4B72-A34B-4747296FB9AD}" presName="Name13" presStyleLbl="parChTrans1D2" presStyleIdx="1" presStyleCnt="2"/>
      <dgm:spPr/>
      <dgm:t>
        <a:bodyPr/>
        <a:lstStyle/>
        <a:p>
          <a:endParaRPr lang="en-US"/>
        </a:p>
      </dgm:t>
    </dgm:pt>
    <dgm:pt modelId="{6B13C303-0928-4594-9D2D-D1664D58A246}" type="pres">
      <dgm:prSet presAssocID="{B5EAD478-90A1-456E-8B64-16A468AAE6DA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06E3D2-95C9-4C7B-9240-259D55C4B844}" type="pres">
      <dgm:prSet presAssocID="{C3F207EB-758A-4A20-B6D7-C3E3BDDFC202}" presName="root" presStyleCnt="0"/>
      <dgm:spPr/>
      <dgm:t>
        <a:bodyPr/>
        <a:lstStyle/>
        <a:p>
          <a:endParaRPr lang="en-US"/>
        </a:p>
      </dgm:t>
    </dgm:pt>
    <dgm:pt modelId="{FC214981-3546-4F5F-BD76-3DBA7CB1A2AA}" type="pres">
      <dgm:prSet presAssocID="{C3F207EB-758A-4A20-B6D7-C3E3BDDFC202}" presName="rootComposite" presStyleCnt="0"/>
      <dgm:spPr/>
      <dgm:t>
        <a:bodyPr/>
        <a:lstStyle/>
        <a:p>
          <a:endParaRPr lang="en-US"/>
        </a:p>
      </dgm:t>
    </dgm:pt>
    <dgm:pt modelId="{CF2D4613-CCA8-4EB1-AEBF-24AC8D1A7E6B}" type="pres">
      <dgm:prSet presAssocID="{C3F207EB-758A-4A20-B6D7-C3E3BDDFC202}" presName="rootText" presStyleLbl="node1" presStyleIdx="2" presStyleCnt="3"/>
      <dgm:spPr/>
      <dgm:t>
        <a:bodyPr/>
        <a:lstStyle/>
        <a:p>
          <a:endParaRPr lang="en-US"/>
        </a:p>
      </dgm:t>
    </dgm:pt>
    <dgm:pt modelId="{85ED13F4-AE03-4731-8E04-89EE84ED8A68}" type="pres">
      <dgm:prSet presAssocID="{C3F207EB-758A-4A20-B6D7-C3E3BDDFC202}" presName="rootConnector" presStyleLbl="node1" presStyleIdx="2" presStyleCnt="3"/>
      <dgm:spPr/>
      <dgm:t>
        <a:bodyPr/>
        <a:lstStyle/>
        <a:p>
          <a:endParaRPr lang="en-US"/>
        </a:p>
      </dgm:t>
    </dgm:pt>
    <dgm:pt modelId="{7697E78D-6C8C-45CB-A21F-E697E01C0CF8}" type="pres">
      <dgm:prSet presAssocID="{C3F207EB-758A-4A20-B6D7-C3E3BDDFC202}" presName="childShape" presStyleCnt="0"/>
      <dgm:spPr/>
      <dgm:t>
        <a:bodyPr/>
        <a:lstStyle/>
        <a:p>
          <a:endParaRPr lang="en-US"/>
        </a:p>
      </dgm:t>
    </dgm:pt>
  </dgm:ptLst>
  <dgm:cxnLst>
    <dgm:cxn modelId="{11CA521C-2ACF-43C0-8E22-69C062B2D95E}" type="presOf" srcId="{B5EAD478-90A1-456E-8B64-16A468AAE6DA}" destId="{6B13C303-0928-4594-9D2D-D1664D58A246}" srcOrd="0" destOrd="0" presId="urn:microsoft.com/office/officeart/2005/8/layout/hierarchy3"/>
    <dgm:cxn modelId="{DF9CAB4D-A3C0-4E1E-B2AD-C9E50E46D3DF}" type="presOf" srcId="{BBD71D64-5083-4F4A-B63F-AE78A1A18880}" destId="{E7398900-67EA-4D9D-9EE7-5B791D5A1E69}" srcOrd="0" destOrd="0" presId="urn:microsoft.com/office/officeart/2005/8/layout/hierarchy3"/>
    <dgm:cxn modelId="{F6F8B489-FAA9-4A9B-91D0-6ABE60C0F80A}" type="presOf" srcId="{F15B2990-C88B-4C3B-A49B-FE4BA22133D2}" destId="{2383AF0C-A3C6-4AB8-AA22-868AAE21AE50}" srcOrd="0" destOrd="0" presId="urn:microsoft.com/office/officeart/2005/8/layout/hierarchy3"/>
    <dgm:cxn modelId="{354014B8-4D03-4A97-B199-C6BC9433E3E0}" type="presOf" srcId="{E93A10D4-2A14-4B72-A34B-4747296FB9AD}" destId="{31C9CCF6-05BC-405B-8D95-F35EB37F891E}" srcOrd="0" destOrd="0" presId="urn:microsoft.com/office/officeart/2005/8/layout/hierarchy3"/>
    <dgm:cxn modelId="{F692F9B2-D9C7-441B-8389-5B86E97E15A8}" type="presOf" srcId="{C3F207EB-758A-4A20-B6D7-C3E3BDDFC202}" destId="{85ED13F4-AE03-4731-8E04-89EE84ED8A68}" srcOrd="1" destOrd="0" presId="urn:microsoft.com/office/officeart/2005/8/layout/hierarchy3"/>
    <dgm:cxn modelId="{45C61251-BA8A-455A-8C78-2B29A5B8DD16}" srcId="{0C126FEE-4EED-4BEB-A787-8B86B48AB402}" destId="{E3316C50-0039-4590-8654-C6C2B8D6CDCA}" srcOrd="0" destOrd="0" parTransId="{AE9A193A-6E5A-466C-9531-F51CA95FCE6F}" sibTransId="{D19A0975-A267-424C-B8C1-7D3852875BDC}"/>
    <dgm:cxn modelId="{2EC86403-7A2F-43E0-AEBD-1C44E0CA7F91}" type="presOf" srcId="{C3F207EB-758A-4A20-B6D7-C3E3BDDFC202}" destId="{CF2D4613-CCA8-4EB1-AEBF-24AC8D1A7E6B}" srcOrd="0" destOrd="0" presId="urn:microsoft.com/office/officeart/2005/8/layout/hierarchy3"/>
    <dgm:cxn modelId="{98CF7B54-B956-4C6A-9859-9E0B62D38C1F}" type="presOf" srcId="{E3316C50-0039-4590-8654-C6C2B8D6CDCA}" destId="{988CBC7E-B0E7-4C0B-A78B-62EC1C0DB377}" srcOrd="1" destOrd="0" presId="urn:microsoft.com/office/officeart/2005/8/layout/hierarchy3"/>
    <dgm:cxn modelId="{F952D52E-6280-476C-849A-BAA486E8C6EB}" srcId="{BBD71D64-5083-4F4A-B63F-AE78A1A18880}" destId="{B5EAD478-90A1-456E-8B64-16A468AAE6DA}" srcOrd="0" destOrd="0" parTransId="{E93A10D4-2A14-4B72-A34B-4747296FB9AD}" sibTransId="{E762C005-A670-45F5-8CCB-7E901AD884AE}"/>
    <dgm:cxn modelId="{8FFB8407-FC01-4309-8163-1A1904F8996E}" type="presOf" srcId="{0C126FEE-4EED-4BEB-A787-8B86B48AB402}" destId="{C395DC35-4E2A-46CA-ADEE-2F4CFA82D4C2}" srcOrd="0" destOrd="0" presId="urn:microsoft.com/office/officeart/2005/8/layout/hierarchy3"/>
    <dgm:cxn modelId="{57FBF0ED-E848-4178-B1A9-F026EE47AB3D}" type="presOf" srcId="{E3316C50-0039-4590-8654-C6C2B8D6CDCA}" destId="{09B94C42-148B-4B27-9C3C-FCAEE6B74EB5}" srcOrd="0" destOrd="0" presId="urn:microsoft.com/office/officeart/2005/8/layout/hierarchy3"/>
    <dgm:cxn modelId="{6AB9114D-64EB-4423-9068-9F2009B8A2B7}" srcId="{E3316C50-0039-4590-8654-C6C2B8D6CDCA}" destId="{99CA3B3E-C717-452A-B147-FAC2DF9FC8F9}" srcOrd="0" destOrd="0" parTransId="{F15B2990-C88B-4C3B-A49B-FE4BA22133D2}" sibTransId="{6489F1A4-C7A5-45F8-B90B-DF451F83A42C}"/>
    <dgm:cxn modelId="{5A442CCC-2983-4E92-9815-C7AD1F4F02EC}" srcId="{0C126FEE-4EED-4BEB-A787-8B86B48AB402}" destId="{BBD71D64-5083-4F4A-B63F-AE78A1A18880}" srcOrd="1" destOrd="0" parTransId="{DDE4B4B7-BE02-467F-B07B-F99B23FB41CC}" sibTransId="{6A7A449F-7B6A-4D2E-9E7D-D3EBABB29A88}"/>
    <dgm:cxn modelId="{705699A2-885D-48F4-A07F-470667417E9C}" type="presOf" srcId="{BBD71D64-5083-4F4A-B63F-AE78A1A18880}" destId="{6F6B9129-2272-4112-82C1-351848FFBA8D}" srcOrd="1" destOrd="0" presId="urn:microsoft.com/office/officeart/2005/8/layout/hierarchy3"/>
    <dgm:cxn modelId="{2E37DC83-4AF9-4340-ACF6-166184CC2270}" srcId="{0C126FEE-4EED-4BEB-A787-8B86B48AB402}" destId="{C3F207EB-758A-4A20-B6D7-C3E3BDDFC202}" srcOrd="2" destOrd="0" parTransId="{56EA8C7C-EEDB-4415-96B3-A27C5474D903}" sibTransId="{6F32D4C9-DC52-49EE-AC7A-BCB3A0B55873}"/>
    <dgm:cxn modelId="{9B22F640-70C5-43DA-AA2A-8D3AB1859456}" type="presOf" srcId="{99CA3B3E-C717-452A-B147-FAC2DF9FC8F9}" destId="{0942E8D6-A91E-4E5D-8F02-A59D0E7F9D1B}" srcOrd="0" destOrd="0" presId="urn:microsoft.com/office/officeart/2005/8/layout/hierarchy3"/>
    <dgm:cxn modelId="{63D5DC65-ADAF-4BC5-B367-817679AD2DB6}" type="presParOf" srcId="{C395DC35-4E2A-46CA-ADEE-2F4CFA82D4C2}" destId="{75F2D719-32E5-4783-A7A0-2DFA00D5821E}" srcOrd="0" destOrd="0" presId="urn:microsoft.com/office/officeart/2005/8/layout/hierarchy3"/>
    <dgm:cxn modelId="{3BE21C11-807F-4DB1-9DDD-3555AEA2A077}" type="presParOf" srcId="{75F2D719-32E5-4783-A7A0-2DFA00D5821E}" destId="{8031B700-AF57-4D52-9319-7613C7D4E29D}" srcOrd="0" destOrd="0" presId="urn:microsoft.com/office/officeart/2005/8/layout/hierarchy3"/>
    <dgm:cxn modelId="{0723BA22-33EE-47E7-88A2-3C1E7BDFEE77}" type="presParOf" srcId="{8031B700-AF57-4D52-9319-7613C7D4E29D}" destId="{09B94C42-148B-4B27-9C3C-FCAEE6B74EB5}" srcOrd="0" destOrd="0" presId="urn:microsoft.com/office/officeart/2005/8/layout/hierarchy3"/>
    <dgm:cxn modelId="{B6EF3139-A3A0-47DF-81B5-78A3C636BFD3}" type="presParOf" srcId="{8031B700-AF57-4D52-9319-7613C7D4E29D}" destId="{988CBC7E-B0E7-4C0B-A78B-62EC1C0DB377}" srcOrd="1" destOrd="0" presId="urn:microsoft.com/office/officeart/2005/8/layout/hierarchy3"/>
    <dgm:cxn modelId="{B7EF9CCB-28FD-4235-BD4B-5839124CBFEE}" type="presParOf" srcId="{75F2D719-32E5-4783-A7A0-2DFA00D5821E}" destId="{2A306A5D-8AB7-4D53-94B5-315C250D9222}" srcOrd="1" destOrd="0" presId="urn:microsoft.com/office/officeart/2005/8/layout/hierarchy3"/>
    <dgm:cxn modelId="{37184C77-EE4D-4AB4-9810-F78467C9EFA5}" type="presParOf" srcId="{2A306A5D-8AB7-4D53-94B5-315C250D9222}" destId="{2383AF0C-A3C6-4AB8-AA22-868AAE21AE50}" srcOrd="0" destOrd="0" presId="urn:microsoft.com/office/officeart/2005/8/layout/hierarchy3"/>
    <dgm:cxn modelId="{BE089835-A650-4E0C-9CE2-3CF47E12D941}" type="presParOf" srcId="{2A306A5D-8AB7-4D53-94B5-315C250D9222}" destId="{0942E8D6-A91E-4E5D-8F02-A59D0E7F9D1B}" srcOrd="1" destOrd="0" presId="urn:microsoft.com/office/officeart/2005/8/layout/hierarchy3"/>
    <dgm:cxn modelId="{9E604909-93AC-4A1E-B48C-F256D80E25BA}" type="presParOf" srcId="{C395DC35-4E2A-46CA-ADEE-2F4CFA82D4C2}" destId="{B12CA448-DE29-4B0F-B86A-1708D9BA47A0}" srcOrd="1" destOrd="0" presId="urn:microsoft.com/office/officeart/2005/8/layout/hierarchy3"/>
    <dgm:cxn modelId="{C7633AED-7BEC-4266-BA0B-D0DB19A5333D}" type="presParOf" srcId="{B12CA448-DE29-4B0F-B86A-1708D9BA47A0}" destId="{B7E032CF-1C18-43F2-A559-02A625F95823}" srcOrd="0" destOrd="0" presId="urn:microsoft.com/office/officeart/2005/8/layout/hierarchy3"/>
    <dgm:cxn modelId="{ED48C10F-887F-4F36-9956-30DA6623B3BD}" type="presParOf" srcId="{B7E032CF-1C18-43F2-A559-02A625F95823}" destId="{E7398900-67EA-4D9D-9EE7-5B791D5A1E69}" srcOrd="0" destOrd="0" presId="urn:microsoft.com/office/officeart/2005/8/layout/hierarchy3"/>
    <dgm:cxn modelId="{2F85E864-071A-404D-BFFE-923F926A22D3}" type="presParOf" srcId="{B7E032CF-1C18-43F2-A559-02A625F95823}" destId="{6F6B9129-2272-4112-82C1-351848FFBA8D}" srcOrd="1" destOrd="0" presId="urn:microsoft.com/office/officeart/2005/8/layout/hierarchy3"/>
    <dgm:cxn modelId="{7469865F-DADA-4F44-BBD0-96E48295D7E3}" type="presParOf" srcId="{B12CA448-DE29-4B0F-B86A-1708D9BA47A0}" destId="{7886D9CC-5B69-4842-90FC-839808BC8DED}" srcOrd="1" destOrd="0" presId="urn:microsoft.com/office/officeart/2005/8/layout/hierarchy3"/>
    <dgm:cxn modelId="{B4412054-36AF-42CC-AA47-69F196D7CFB7}" type="presParOf" srcId="{7886D9CC-5B69-4842-90FC-839808BC8DED}" destId="{31C9CCF6-05BC-405B-8D95-F35EB37F891E}" srcOrd="0" destOrd="0" presId="urn:microsoft.com/office/officeart/2005/8/layout/hierarchy3"/>
    <dgm:cxn modelId="{1FF71151-2D39-472F-A809-9A4A778AB15E}" type="presParOf" srcId="{7886D9CC-5B69-4842-90FC-839808BC8DED}" destId="{6B13C303-0928-4594-9D2D-D1664D58A246}" srcOrd="1" destOrd="0" presId="urn:microsoft.com/office/officeart/2005/8/layout/hierarchy3"/>
    <dgm:cxn modelId="{61ADF4C1-B1A2-4325-BD6C-28FC5A554CF3}" type="presParOf" srcId="{C395DC35-4E2A-46CA-ADEE-2F4CFA82D4C2}" destId="{5F06E3D2-95C9-4C7B-9240-259D55C4B844}" srcOrd="2" destOrd="0" presId="urn:microsoft.com/office/officeart/2005/8/layout/hierarchy3"/>
    <dgm:cxn modelId="{E867B8A4-3F5D-4B46-9BD0-6739B9EAF5B3}" type="presParOf" srcId="{5F06E3D2-95C9-4C7B-9240-259D55C4B844}" destId="{FC214981-3546-4F5F-BD76-3DBA7CB1A2AA}" srcOrd="0" destOrd="0" presId="urn:microsoft.com/office/officeart/2005/8/layout/hierarchy3"/>
    <dgm:cxn modelId="{CC2966C7-AA3C-448E-99C1-844DEB837614}" type="presParOf" srcId="{FC214981-3546-4F5F-BD76-3DBA7CB1A2AA}" destId="{CF2D4613-CCA8-4EB1-AEBF-24AC8D1A7E6B}" srcOrd="0" destOrd="0" presId="urn:microsoft.com/office/officeart/2005/8/layout/hierarchy3"/>
    <dgm:cxn modelId="{D23B055B-0A17-4184-A429-DD59C555FAB4}" type="presParOf" srcId="{FC214981-3546-4F5F-BD76-3DBA7CB1A2AA}" destId="{85ED13F4-AE03-4731-8E04-89EE84ED8A68}" srcOrd="1" destOrd="0" presId="urn:microsoft.com/office/officeart/2005/8/layout/hierarchy3"/>
    <dgm:cxn modelId="{B567CEAA-6AF3-46FF-900C-7499EABB5674}" type="presParOf" srcId="{5F06E3D2-95C9-4C7B-9240-259D55C4B844}" destId="{7697E78D-6C8C-45CB-A21F-E697E01C0CF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C126FEE-4EED-4BEB-A787-8B86B48AB402}" type="doc">
      <dgm:prSet loTypeId="urn:microsoft.com/office/officeart/2005/8/layout/hierarchy3" loCatId="list" qsTypeId="urn:microsoft.com/office/officeart/2005/8/quickstyle/simple5" qsCatId="simple" csTypeId="urn:microsoft.com/office/officeart/2005/8/colors/colorful1#7" csCatId="colorful" phldr="1"/>
      <dgm:spPr/>
      <dgm:t>
        <a:bodyPr/>
        <a:lstStyle/>
        <a:p>
          <a:endParaRPr lang="en-US"/>
        </a:p>
      </dgm:t>
    </dgm:pt>
    <dgm:pt modelId="{E3316C50-0039-4590-8654-C6C2B8D6CDC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سنجۀ ریسک</a:t>
          </a:r>
          <a:endParaRPr lang="en-US" dirty="0">
            <a:cs typeface="B Zar" pitchFamily="2" charset="-78"/>
          </a:endParaRPr>
        </a:p>
      </dgm:t>
    </dgm:pt>
    <dgm:pt modelId="{AE9A193A-6E5A-466C-9531-F51CA95FCE6F}" type="parTrans" cxnId="{45C61251-BA8A-455A-8C78-2B29A5B8DD1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19A0975-A267-424C-B8C1-7D3852875BDC}" type="sibTrans" cxnId="{45C61251-BA8A-455A-8C78-2B29A5B8DD1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9CA3B3E-C717-452A-B147-FAC2DF9FC8F9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F15B2990-C88B-4C3B-A49B-FE4BA22133D2}" type="parTrans" cxnId="{6AB9114D-64EB-4423-9068-9F2009B8A2B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489F1A4-C7A5-45F8-B90B-DF451F83A42C}" type="sibTrans" cxnId="{6AB9114D-64EB-4423-9068-9F2009B8A2B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BD71D64-5083-4F4A-B63F-AE78A1A1888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صرف ریسک بازار</a:t>
          </a:r>
          <a:endParaRPr lang="en-US" dirty="0">
            <a:cs typeface="B Zar" pitchFamily="2" charset="-78"/>
          </a:endParaRPr>
        </a:p>
      </dgm:t>
    </dgm:pt>
    <dgm:pt modelId="{DDE4B4B7-BE02-467F-B07B-F99B23FB41CC}" type="parTrans" cxnId="{5A442CCC-2983-4E92-9815-C7AD1F4F02E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A7A449F-7B6A-4D2E-9E7D-D3EBABB29A88}" type="sibTrans" cxnId="{5A442CCC-2983-4E92-9815-C7AD1F4F02E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5EAD478-90A1-456E-8B64-16A468AAE6DA}">
      <dgm:prSet/>
      <dgm:spPr/>
      <dgm:t>
        <a:bodyPr/>
        <a:lstStyle/>
        <a:p>
          <a:pPr rtl="1"/>
          <a:endParaRPr lang="en-US" dirty="0" smtClean="0">
            <a:cs typeface="B Zar" pitchFamily="2" charset="-78"/>
          </a:endParaRPr>
        </a:p>
      </dgm:t>
    </dgm:pt>
    <dgm:pt modelId="{E93A10D4-2A14-4B72-A34B-4747296FB9AD}" type="parTrans" cxnId="{F952D52E-6280-476C-849A-BAA486E8C6E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762C005-A670-45F5-8CCB-7E901AD884AE}" type="sibTrans" cxnId="{F952D52E-6280-476C-849A-BAA486E8C6E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A21ACAC-348F-4202-B037-AF76C9E094E0}">
      <dgm:prSet/>
      <dgm:spPr/>
      <dgm:t>
        <a:bodyPr/>
        <a:lstStyle/>
        <a:p>
          <a:r>
            <a:rPr lang="fa-IR" dirty="0" smtClean="0">
              <a:cs typeface="B Zar" pitchFamily="2" charset="-78"/>
            </a:rPr>
            <a:t>قیمت ریسک بازار</a:t>
          </a:r>
          <a:endParaRPr lang="en-US" dirty="0">
            <a:cs typeface="B Zar" pitchFamily="2" charset="-78"/>
          </a:endParaRPr>
        </a:p>
      </dgm:t>
    </dgm:pt>
    <dgm:pt modelId="{D19584E3-8C05-418C-BEF9-9966BF2A47A9}" type="parTrans" cxnId="{B8B68D8B-7E89-49EB-85B5-BE6CD92C9D9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E909E4C-D811-4124-941F-8F7766729E18}" type="sibTrans" cxnId="{B8B68D8B-7E89-49EB-85B5-BE6CD92C9D9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8E52D0F-5738-4A43-B3AF-1A16D2C6828E}" type="pres">
      <dgm:prSet presAssocID="{0C126FEE-4EED-4BEB-A787-8B86B48AB40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6F7E180-6042-4344-AB8E-5B250C9F0A3B}" type="pres">
      <dgm:prSet presAssocID="{E3316C50-0039-4590-8654-C6C2B8D6CDCA}" presName="root" presStyleCnt="0"/>
      <dgm:spPr/>
      <dgm:t>
        <a:bodyPr/>
        <a:lstStyle/>
        <a:p>
          <a:endParaRPr lang="en-US"/>
        </a:p>
      </dgm:t>
    </dgm:pt>
    <dgm:pt modelId="{BE5DDE1B-857D-4B04-ACEC-239931C73DE6}" type="pres">
      <dgm:prSet presAssocID="{E3316C50-0039-4590-8654-C6C2B8D6CDCA}" presName="rootComposite" presStyleCnt="0"/>
      <dgm:spPr/>
      <dgm:t>
        <a:bodyPr/>
        <a:lstStyle/>
        <a:p>
          <a:endParaRPr lang="en-US"/>
        </a:p>
      </dgm:t>
    </dgm:pt>
    <dgm:pt modelId="{F04A47B9-9CA7-483E-ABE1-458C9267605B}" type="pres">
      <dgm:prSet presAssocID="{E3316C50-0039-4590-8654-C6C2B8D6CDCA}" presName="rootText" presStyleLbl="node1" presStyleIdx="0" presStyleCnt="3"/>
      <dgm:spPr/>
      <dgm:t>
        <a:bodyPr/>
        <a:lstStyle/>
        <a:p>
          <a:endParaRPr lang="en-US"/>
        </a:p>
      </dgm:t>
    </dgm:pt>
    <dgm:pt modelId="{13AD36E9-1B81-439A-9F74-2BAB6286A0F6}" type="pres">
      <dgm:prSet presAssocID="{E3316C50-0039-4590-8654-C6C2B8D6CDCA}" presName="rootConnector" presStyleLbl="node1" presStyleIdx="0" presStyleCnt="3"/>
      <dgm:spPr/>
      <dgm:t>
        <a:bodyPr/>
        <a:lstStyle/>
        <a:p>
          <a:endParaRPr lang="en-US"/>
        </a:p>
      </dgm:t>
    </dgm:pt>
    <dgm:pt modelId="{57196679-28F1-471C-86CC-2AD894313E6E}" type="pres">
      <dgm:prSet presAssocID="{E3316C50-0039-4590-8654-C6C2B8D6CDCA}" presName="childShape" presStyleCnt="0"/>
      <dgm:spPr/>
      <dgm:t>
        <a:bodyPr/>
        <a:lstStyle/>
        <a:p>
          <a:endParaRPr lang="en-US"/>
        </a:p>
      </dgm:t>
    </dgm:pt>
    <dgm:pt modelId="{36399839-D962-4CAE-8EC4-304542C65A4A}" type="pres">
      <dgm:prSet presAssocID="{F15B2990-C88B-4C3B-A49B-FE4BA22133D2}" presName="Name13" presStyleLbl="parChTrans1D2" presStyleIdx="0" presStyleCnt="2"/>
      <dgm:spPr/>
      <dgm:t>
        <a:bodyPr/>
        <a:lstStyle/>
        <a:p>
          <a:endParaRPr lang="en-US"/>
        </a:p>
      </dgm:t>
    </dgm:pt>
    <dgm:pt modelId="{6F1E4527-D882-4A1A-BE60-93A0A0E273FF}" type="pres">
      <dgm:prSet presAssocID="{99CA3B3E-C717-452A-B147-FAC2DF9FC8F9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A05466-D3D9-4E6C-8D36-8E77425B09C4}" type="pres">
      <dgm:prSet presAssocID="{BBD71D64-5083-4F4A-B63F-AE78A1A18880}" presName="root" presStyleCnt="0"/>
      <dgm:spPr/>
      <dgm:t>
        <a:bodyPr/>
        <a:lstStyle/>
        <a:p>
          <a:endParaRPr lang="en-US"/>
        </a:p>
      </dgm:t>
    </dgm:pt>
    <dgm:pt modelId="{5AF51A45-9493-438F-B0A8-A3F3C78F3F8B}" type="pres">
      <dgm:prSet presAssocID="{BBD71D64-5083-4F4A-B63F-AE78A1A18880}" presName="rootComposite" presStyleCnt="0"/>
      <dgm:spPr/>
      <dgm:t>
        <a:bodyPr/>
        <a:lstStyle/>
        <a:p>
          <a:endParaRPr lang="en-US"/>
        </a:p>
      </dgm:t>
    </dgm:pt>
    <dgm:pt modelId="{7088D9B4-9E8B-44CD-82C2-3009EE0D266C}" type="pres">
      <dgm:prSet presAssocID="{BBD71D64-5083-4F4A-B63F-AE78A1A18880}" presName="rootText" presStyleLbl="node1" presStyleIdx="1" presStyleCnt="3"/>
      <dgm:spPr/>
      <dgm:t>
        <a:bodyPr/>
        <a:lstStyle/>
        <a:p>
          <a:endParaRPr lang="en-US"/>
        </a:p>
      </dgm:t>
    </dgm:pt>
    <dgm:pt modelId="{91DBD706-D66B-461B-909C-4EE5644671B7}" type="pres">
      <dgm:prSet presAssocID="{BBD71D64-5083-4F4A-B63F-AE78A1A18880}" presName="rootConnector" presStyleLbl="node1" presStyleIdx="1" presStyleCnt="3"/>
      <dgm:spPr/>
      <dgm:t>
        <a:bodyPr/>
        <a:lstStyle/>
        <a:p>
          <a:endParaRPr lang="en-US"/>
        </a:p>
      </dgm:t>
    </dgm:pt>
    <dgm:pt modelId="{4F978DA2-7067-4014-8820-C7A1E0C6E5AA}" type="pres">
      <dgm:prSet presAssocID="{BBD71D64-5083-4F4A-B63F-AE78A1A18880}" presName="childShape" presStyleCnt="0"/>
      <dgm:spPr/>
      <dgm:t>
        <a:bodyPr/>
        <a:lstStyle/>
        <a:p>
          <a:endParaRPr lang="en-US"/>
        </a:p>
      </dgm:t>
    </dgm:pt>
    <dgm:pt modelId="{800C5D6A-AD0E-45F3-A5CB-61F3CF34607A}" type="pres">
      <dgm:prSet presAssocID="{E93A10D4-2A14-4B72-A34B-4747296FB9AD}" presName="Name13" presStyleLbl="parChTrans1D2" presStyleIdx="1" presStyleCnt="2"/>
      <dgm:spPr/>
      <dgm:t>
        <a:bodyPr/>
        <a:lstStyle/>
        <a:p>
          <a:endParaRPr lang="en-US"/>
        </a:p>
      </dgm:t>
    </dgm:pt>
    <dgm:pt modelId="{B72C8E55-8492-47A3-9F09-761ACD8557FC}" type="pres">
      <dgm:prSet presAssocID="{B5EAD478-90A1-456E-8B64-16A468AAE6DA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2BB70C-69F1-43AF-86D7-316E0A59CD42}" type="pres">
      <dgm:prSet presAssocID="{3A21ACAC-348F-4202-B037-AF76C9E094E0}" presName="root" presStyleCnt="0"/>
      <dgm:spPr/>
      <dgm:t>
        <a:bodyPr/>
        <a:lstStyle/>
        <a:p>
          <a:endParaRPr lang="en-US"/>
        </a:p>
      </dgm:t>
    </dgm:pt>
    <dgm:pt modelId="{B53AB136-D1BF-4CC3-9C6E-F20A710BF86E}" type="pres">
      <dgm:prSet presAssocID="{3A21ACAC-348F-4202-B037-AF76C9E094E0}" presName="rootComposite" presStyleCnt="0"/>
      <dgm:spPr/>
      <dgm:t>
        <a:bodyPr/>
        <a:lstStyle/>
        <a:p>
          <a:endParaRPr lang="en-US"/>
        </a:p>
      </dgm:t>
    </dgm:pt>
    <dgm:pt modelId="{F249715D-1CEC-4D42-8B87-027F947FD44D}" type="pres">
      <dgm:prSet presAssocID="{3A21ACAC-348F-4202-B037-AF76C9E094E0}" presName="rootText" presStyleLbl="node1" presStyleIdx="2" presStyleCnt="3"/>
      <dgm:spPr/>
      <dgm:t>
        <a:bodyPr/>
        <a:lstStyle/>
        <a:p>
          <a:endParaRPr lang="en-US"/>
        </a:p>
      </dgm:t>
    </dgm:pt>
    <dgm:pt modelId="{21287E77-D5E5-4942-B8FB-C6F34181D17B}" type="pres">
      <dgm:prSet presAssocID="{3A21ACAC-348F-4202-B037-AF76C9E094E0}" presName="rootConnector" presStyleLbl="node1" presStyleIdx="2" presStyleCnt="3"/>
      <dgm:spPr/>
      <dgm:t>
        <a:bodyPr/>
        <a:lstStyle/>
        <a:p>
          <a:endParaRPr lang="en-US"/>
        </a:p>
      </dgm:t>
    </dgm:pt>
    <dgm:pt modelId="{E2912180-2E8D-4EC4-A0B9-5AABB1D2C4AB}" type="pres">
      <dgm:prSet presAssocID="{3A21ACAC-348F-4202-B037-AF76C9E094E0}" presName="childShape" presStyleCnt="0"/>
      <dgm:spPr/>
      <dgm:t>
        <a:bodyPr/>
        <a:lstStyle/>
        <a:p>
          <a:endParaRPr lang="en-US"/>
        </a:p>
      </dgm:t>
    </dgm:pt>
  </dgm:ptLst>
  <dgm:cxnLst>
    <dgm:cxn modelId="{CB3C8247-7D43-4E9D-A61B-AE46C2D153D4}" type="presOf" srcId="{E3316C50-0039-4590-8654-C6C2B8D6CDCA}" destId="{13AD36E9-1B81-439A-9F74-2BAB6286A0F6}" srcOrd="1" destOrd="0" presId="urn:microsoft.com/office/officeart/2005/8/layout/hierarchy3"/>
    <dgm:cxn modelId="{EC303883-5B99-4F93-B306-2EC649518C77}" type="presOf" srcId="{BBD71D64-5083-4F4A-B63F-AE78A1A18880}" destId="{7088D9B4-9E8B-44CD-82C2-3009EE0D266C}" srcOrd="0" destOrd="0" presId="urn:microsoft.com/office/officeart/2005/8/layout/hierarchy3"/>
    <dgm:cxn modelId="{811545C0-2E22-44F8-97D1-5D5F8255D513}" type="presOf" srcId="{BBD71D64-5083-4F4A-B63F-AE78A1A18880}" destId="{91DBD706-D66B-461B-909C-4EE5644671B7}" srcOrd="1" destOrd="0" presId="urn:microsoft.com/office/officeart/2005/8/layout/hierarchy3"/>
    <dgm:cxn modelId="{45C61251-BA8A-455A-8C78-2B29A5B8DD16}" srcId="{0C126FEE-4EED-4BEB-A787-8B86B48AB402}" destId="{E3316C50-0039-4590-8654-C6C2B8D6CDCA}" srcOrd="0" destOrd="0" parTransId="{AE9A193A-6E5A-466C-9531-F51CA95FCE6F}" sibTransId="{D19A0975-A267-424C-B8C1-7D3852875BDC}"/>
    <dgm:cxn modelId="{F952D52E-6280-476C-849A-BAA486E8C6EB}" srcId="{BBD71D64-5083-4F4A-B63F-AE78A1A18880}" destId="{B5EAD478-90A1-456E-8B64-16A468AAE6DA}" srcOrd="0" destOrd="0" parTransId="{E93A10D4-2A14-4B72-A34B-4747296FB9AD}" sibTransId="{E762C005-A670-45F5-8CCB-7E901AD884AE}"/>
    <dgm:cxn modelId="{DF6B6024-491F-4106-BFA1-7FFFDD497C14}" type="presOf" srcId="{F15B2990-C88B-4C3B-A49B-FE4BA22133D2}" destId="{36399839-D962-4CAE-8EC4-304542C65A4A}" srcOrd="0" destOrd="0" presId="urn:microsoft.com/office/officeart/2005/8/layout/hierarchy3"/>
    <dgm:cxn modelId="{4ECB9282-3DD7-40E9-9DB7-2C00B63E1424}" type="presOf" srcId="{3A21ACAC-348F-4202-B037-AF76C9E094E0}" destId="{F249715D-1CEC-4D42-8B87-027F947FD44D}" srcOrd="0" destOrd="0" presId="urn:microsoft.com/office/officeart/2005/8/layout/hierarchy3"/>
    <dgm:cxn modelId="{FA581B92-C37F-4EB8-8514-5BB9A7BA4C50}" type="presOf" srcId="{E93A10D4-2A14-4B72-A34B-4747296FB9AD}" destId="{800C5D6A-AD0E-45F3-A5CB-61F3CF34607A}" srcOrd="0" destOrd="0" presId="urn:microsoft.com/office/officeart/2005/8/layout/hierarchy3"/>
    <dgm:cxn modelId="{2FB75220-0736-4AB2-A5E8-6D9ED1BB78B9}" type="presOf" srcId="{E3316C50-0039-4590-8654-C6C2B8D6CDCA}" destId="{F04A47B9-9CA7-483E-ABE1-458C9267605B}" srcOrd="0" destOrd="0" presId="urn:microsoft.com/office/officeart/2005/8/layout/hierarchy3"/>
    <dgm:cxn modelId="{B8B68D8B-7E89-49EB-85B5-BE6CD92C9D90}" srcId="{0C126FEE-4EED-4BEB-A787-8B86B48AB402}" destId="{3A21ACAC-348F-4202-B037-AF76C9E094E0}" srcOrd="2" destOrd="0" parTransId="{D19584E3-8C05-418C-BEF9-9966BF2A47A9}" sibTransId="{0E909E4C-D811-4124-941F-8F7766729E18}"/>
    <dgm:cxn modelId="{571A749E-6247-4908-AFA0-FECC1FF224E5}" type="presOf" srcId="{3A21ACAC-348F-4202-B037-AF76C9E094E0}" destId="{21287E77-D5E5-4942-B8FB-C6F34181D17B}" srcOrd="1" destOrd="0" presId="urn:microsoft.com/office/officeart/2005/8/layout/hierarchy3"/>
    <dgm:cxn modelId="{6AB9114D-64EB-4423-9068-9F2009B8A2B7}" srcId="{E3316C50-0039-4590-8654-C6C2B8D6CDCA}" destId="{99CA3B3E-C717-452A-B147-FAC2DF9FC8F9}" srcOrd="0" destOrd="0" parTransId="{F15B2990-C88B-4C3B-A49B-FE4BA22133D2}" sibTransId="{6489F1A4-C7A5-45F8-B90B-DF451F83A42C}"/>
    <dgm:cxn modelId="{5A442CCC-2983-4E92-9815-C7AD1F4F02EC}" srcId="{0C126FEE-4EED-4BEB-A787-8B86B48AB402}" destId="{BBD71D64-5083-4F4A-B63F-AE78A1A18880}" srcOrd="1" destOrd="0" parTransId="{DDE4B4B7-BE02-467F-B07B-F99B23FB41CC}" sibTransId="{6A7A449F-7B6A-4D2E-9E7D-D3EBABB29A88}"/>
    <dgm:cxn modelId="{5F52B995-8E50-4496-880A-D88BF123146E}" type="presOf" srcId="{B5EAD478-90A1-456E-8B64-16A468AAE6DA}" destId="{B72C8E55-8492-47A3-9F09-761ACD8557FC}" srcOrd="0" destOrd="0" presId="urn:microsoft.com/office/officeart/2005/8/layout/hierarchy3"/>
    <dgm:cxn modelId="{822EBB0E-CEED-4F3E-A05D-06E647E45B0D}" type="presOf" srcId="{99CA3B3E-C717-452A-B147-FAC2DF9FC8F9}" destId="{6F1E4527-D882-4A1A-BE60-93A0A0E273FF}" srcOrd="0" destOrd="0" presId="urn:microsoft.com/office/officeart/2005/8/layout/hierarchy3"/>
    <dgm:cxn modelId="{860D858F-82E4-422C-9799-EA9F5D7B6C0E}" type="presOf" srcId="{0C126FEE-4EED-4BEB-A787-8B86B48AB402}" destId="{F8E52D0F-5738-4A43-B3AF-1A16D2C6828E}" srcOrd="0" destOrd="0" presId="urn:microsoft.com/office/officeart/2005/8/layout/hierarchy3"/>
    <dgm:cxn modelId="{104136EF-20E0-471E-A415-3394920AB9D6}" type="presParOf" srcId="{F8E52D0F-5738-4A43-B3AF-1A16D2C6828E}" destId="{16F7E180-6042-4344-AB8E-5B250C9F0A3B}" srcOrd="0" destOrd="0" presId="urn:microsoft.com/office/officeart/2005/8/layout/hierarchy3"/>
    <dgm:cxn modelId="{7DE14B19-477B-4E2B-BB78-1EE3DD9E9333}" type="presParOf" srcId="{16F7E180-6042-4344-AB8E-5B250C9F0A3B}" destId="{BE5DDE1B-857D-4B04-ACEC-239931C73DE6}" srcOrd="0" destOrd="0" presId="urn:microsoft.com/office/officeart/2005/8/layout/hierarchy3"/>
    <dgm:cxn modelId="{5E7B4A2F-66CC-4AB4-BA63-B2C7FB1A79E3}" type="presParOf" srcId="{BE5DDE1B-857D-4B04-ACEC-239931C73DE6}" destId="{F04A47B9-9CA7-483E-ABE1-458C9267605B}" srcOrd="0" destOrd="0" presId="urn:microsoft.com/office/officeart/2005/8/layout/hierarchy3"/>
    <dgm:cxn modelId="{37B35B7D-C3CB-4A21-AD20-BF17C99A79D3}" type="presParOf" srcId="{BE5DDE1B-857D-4B04-ACEC-239931C73DE6}" destId="{13AD36E9-1B81-439A-9F74-2BAB6286A0F6}" srcOrd="1" destOrd="0" presId="urn:microsoft.com/office/officeart/2005/8/layout/hierarchy3"/>
    <dgm:cxn modelId="{3992E30C-838F-416D-929A-D3172A4299F5}" type="presParOf" srcId="{16F7E180-6042-4344-AB8E-5B250C9F0A3B}" destId="{57196679-28F1-471C-86CC-2AD894313E6E}" srcOrd="1" destOrd="0" presId="urn:microsoft.com/office/officeart/2005/8/layout/hierarchy3"/>
    <dgm:cxn modelId="{F8591BDE-7A79-4D40-87CA-7B13EDA7B13E}" type="presParOf" srcId="{57196679-28F1-471C-86CC-2AD894313E6E}" destId="{36399839-D962-4CAE-8EC4-304542C65A4A}" srcOrd="0" destOrd="0" presId="urn:microsoft.com/office/officeart/2005/8/layout/hierarchy3"/>
    <dgm:cxn modelId="{35914D98-BA70-4876-94B9-5C97516DC104}" type="presParOf" srcId="{57196679-28F1-471C-86CC-2AD894313E6E}" destId="{6F1E4527-D882-4A1A-BE60-93A0A0E273FF}" srcOrd="1" destOrd="0" presId="urn:microsoft.com/office/officeart/2005/8/layout/hierarchy3"/>
    <dgm:cxn modelId="{3F81BD7E-D8B5-40A2-A185-759C756D83DC}" type="presParOf" srcId="{F8E52D0F-5738-4A43-B3AF-1A16D2C6828E}" destId="{48A05466-D3D9-4E6C-8D36-8E77425B09C4}" srcOrd="1" destOrd="0" presId="urn:microsoft.com/office/officeart/2005/8/layout/hierarchy3"/>
    <dgm:cxn modelId="{EB43BBFD-8E64-4890-9D8A-6F0744D061E3}" type="presParOf" srcId="{48A05466-D3D9-4E6C-8D36-8E77425B09C4}" destId="{5AF51A45-9493-438F-B0A8-A3F3C78F3F8B}" srcOrd="0" destOrd="0" presId="urn:microsoft.com/office/officeart/2005/8/layout/hierarchy3"/>
    <dgm:cxn modelId="{B5EAA5E3-CDEA-46A0-B1F1-19F57AD8A6E4}" type="presParOf" srcId="{5AF51A45-9493-438F-B0A8-A3F3C78F3F8B}" destId="{7088D9B4-9E8B-44CD-82C2-3009EE0D266C}" srcOrd="0" destOrd="0" presId="urn:microsoft.com/office/officeart/2005/8/layout/hierarchy3"/>
    <dgm:cxn modelId="{1CE253CF-E341-4822-A5A1-BF24BECFB72F}" type="presParOf" srcId="{5AF51A45-9493-438F-B0A8-A3F3C78F3F8B}" destId="{91DBD706-D66B-461B-909C-4EE5644671B7}" srcOrd="1" destOrd="0" presId="urn:microsoft.com/office/officeart/2005/8/layout/hierarchy3"/>
    <dgm:cxn modelId="{A402605E-0DCA-4C15-9F10-CD8FC81B5D57}" type="presParOf" srcId="{48A05466-D3D9-4E6C-8D36-8E77425B09C4}" destId="{4F978DA2-7067-4014-8820-C7A1E0C6E5AA}" srcOrd="1" destOrd="0" presId="urn:microsoft.com/office/officeart/2005/8/layout/hierarchy3"/>
    <dgm:cxn modelId="{633D3F7D-54B9-4589-8A19-E1ED743F6EAF}" type="presParOf" srcId="{4F978DA2-7067-4014-8820-C7A1E0C6E5AA}" destId="{800C5D6A-AD0E-45F3-A5CB-61F3CF34607A}" srcOrd="0" destOrd="0" presId="urn:microsoft.com/office/officeart/2005/8/layout/hierarchy3"/>
    <dgm:cxn modelId="{25996B8A-2A03-4B18-9CCB-E4C619DB1763}" type="presParOf" srcId="{4F978DA2-7067-4014-8820-C7A1E0C6E5AA}" destId="{B72C8E55-8492-47A3-9F09-761ACD8557FC}" srcOrd="1" destOrd="0" presId="urn:microsoft.com/office/officeart/2005/8/layout/hierarchy3"/>
    <dgm:cxn modelId="{E281E726-1A07-4C32-A30D-7970532B25C9}" type="presParOf" srcId="{F8E52D0F-5738-4A43-B3AF-1A16D2C6828E}" destId="{932BB70C-69F1-43AF-86D7-316E0A59CD42}" srcOrd="2" destOrd="0" presId="urn:microsoft.com/office/officeart/2005/8/layout/hierarchy3"/>
    <dgm:cxn modelId="{993E5266-9E4A-489C-88D4-3CBD94AD80D1}" type="presParOf" srcId="{932BB70C-69F1-43AF-86D7-316E0A59CD42}" destId="{B53AB136-D1BF-4CC3-9C6E-F20A710BF86E}" srcOrd="0" destOrd="0" presId="urn:microsoft.com/office/officeart/2005/8/layout/hierarchy3"/>
    <dgm:cxn modelId="{40ED89F1-A2D8-47F5-AB7F-CEDA2DBA8B92}" type="presParOf" srcId="{B53AB136-D1BF-4CC3-9C6E-F20A710BF86E}" destId="{F249715D-1CEC-4D42-8B87-027F947FD44D}" srcOrd="0" destOrd="0" presId="urn:microsoft.com/office/officeart/2005/8/layout/hierarchy3"/>
    <dgm:cxn modelId="{C28F7A37-75C9-4026-93A1-3B35B57F26E1}" type="presParOf" srcId="{B53AB136-D1BF-4CC3-9C6E-F20A710BF86E}" destId="{21287E77-D5E5-4942-B8FB-C6F34181D17B}" srcOrd="1" destOrd="0" presId="urn:microsoft.com/office/officeart/2005/8/layout/hierarchy3"/>
    <dgm:cxn modelId="{21D3AC7E-1178-4863-B330-4B7A250581D4}" type="presParOf" srcId="{932BB70C-69F1-43AF-86D7-316E0A59CD42}" destId="{E2912180-2E8D-4EC4-A0B9-5AABB1D2C4AB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C126FEE-4EED-4BEB-A787-8B86B48AB402}" type="doc">
      <dgm:prSet loTypeId="urn:microsoft.com/office/officeart/2005/8/layout/hierarchy3" loCatId="list" qsTypeId="urn:microsoft.com/office/officeart/2005/8/quickstyle/simple5" qsCatId="simple" csTypeId="urn:microsoft.com/office/officeart/2005/8/colors/colorful1#6" csCatId="colorful" phldr="1"/>
      <dgm:spPr/>
      <dgm:t>
        <a:bodyPr/>
        <a:lstStyle/>
        <a:p>
          <a:endParaRPr lang="en-US"/>
        </a:p>
      </dgm:t>
    </dgm:pt>
    <dgm:pt modelId="{E3316C50-0039-4590-8654-C6C2B8D6CDC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سنجۀ ریسک</a:t>
          </a:r>
          <a:endParaRPr lang="en-US" dirty="0">
            <a:cs typeface="B Zar" pitchFamily="2" charset="-78"/>
          </a:endParaRPr>
        </a:p>
      </dgm:t>
    </dgm:pt>
    <dgm:pt modelId="{AE9A193A-6E5A-466C-9531-F51CA95FCE6F}" type="parTrans" cxnId="{45C61251-BA8A-455A-8C78-2B29A5B8DD1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19A0975-A267-424C-B8C1-7D3852875BDC}" type="sibTrans" cxnId="{45C61251-BA8A-455A-8C78-2B29A5B8DD1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9CA3B3E-C717-452A-B147-FAC2DF9FC8F9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F15B2990-C88B-4C3B-A49B-FE4BA22133D2}" type="parTrans" cxnId="{6AB9114D-64EB-4423-9068-9F2009B8A2B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489F1A4-C7A5-45F8-B90B-DF451F83A42C}" type="sibTrans" cxnId="{6AB9114D-64EB-4423-9068-9F2009B8A2B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BD71D64-5083-4F4A-B63F-AE78A1A1888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صرف ریسک مالی</a:t>
          </a:r>
          <a:endParaRPr lang="en-US" dirty="0">
            <a:cs typeface="B Zar" pitchFamily="2" charset="-78"/>
          </a:endParaRPr>
        </a:p>
      </dgm:t>
    </dgm:pt>
    <dgm:pt modelId="{DDE4B4B7-BE02-467F-B07B-F99B23FB41CC}" type="parTrans" cxnId="{5A442CCC-2983-4E92-9815-C7AD1F4F02E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A7A449F-7B6A-4D2E-9E7D-D3EBABB29A88}" type="sibTrans" cxnId="{5A442CCC-2983-4E92-9815-C7AD1F4F02E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5EAD478-90A1-456E-8B64-16A468AAE6DA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E93A10D4-2A14-4B72-A34B-4747296FB9AD}" type="parTrans" cxnId="{F952D52E-6280-476C-849A-BAA486E8C6E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762C005-A670-45F5-8CCB-7E901AD884AE}" type="sibTrans" cxnId="{F952D52E-6280-476C-849A-BAA486E8C6E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3F41EF7-9AC4-460B-84E6-AC8F701EE7ED}">
      <dgm:prSet/>
      <dgm:spPr/>
      <dgm:t>
        <a:bodyPr/>
        <a:lstStyle/>
        <a:p>
          <a:r>
            <a:rPr lang="fa-IR" dirty="0" smtClean="0">
              <a:cs typeface="B Zar" pitchFamily="2" charset="-78"/>
            </a:rPr>
            <a:t>قیمت ریسک مالی</a:t>
          </a:r>
          <a:endParaRPr lang="en-US" dirty="0">
            <a:cs typeface="B Zar" pitchFamily="2" charset="-78"/>
          </a:endParaRPr>
        </a:p>
      </dgm:t>
    </dgm:pt>
    <dgm:pt modelId="{961D2AD9-3508-4BA2-A3D8-4AB28A54AE4A}" type="parTrans" cxnId="{CB824319-D302-481D-857F-C9E9E502C2D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3727C93-853F-4102-8764-30B18F8A6A7B}" type="sibTrans" cxnId="{CB824319-D302-481D-857F-C9E9E502C2D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1B0BBB9-385D-4A70-AFA3-C908FDC1C535}" type="pres">
      <dgm:prSet presAssocID="{0C126FEE-4EED-4BEB-A787-8B86B48AB40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0F6B185-004F-485F-A47A-850E201D8357}" type="pres">
      <dgm:prSet presAssocID="{E3316C50-0039-4590-8654-C6C2B8D6CDCA}" presName="root" presStyleCnt="0"/>
      <dgm:spPr/>
      <dgm:t>
        <a:bodyPr/>
        <a:lstStyle/>
        <a:p>
          <a:endParaRPr lang="en-US"/>
        </a:p>
      </dgm:t>
    </dgm:pt>
    <dgm:pt modelId="{163C7D3E-07B6-4243-9E11-7D848F6284B9}" type="pres">
      <dgm:prSet presAssocID="{E3316C50-0039-4590-8654-C6C2B8D6CDCA}" presName="rootComposite" presStyleCnt="0"/>
      <dgm:spPr/>
      <dgm:t>
        <a:bodyPr/>
        <a:lstStyle/>
        <a:p>
          <a:endParaRPr lang="en-US"/>
        </a:p>
      </dgm:t>
    </dgm:pt>
    <dgm:pt modelId="{4E6D2806-E9C0-4F18-8042-D85D5728F21C}" type="pres">
      <dgm:prSet presAssocID="{E3316C50-0039-4590-8654-C6C2B8D6CDCA}" presName="rootText" presStyleLbl="node1" presStyleIdx="0" presStyleCnt="3"/>
      <dgm:spPr/>
      <dgm:t>
        <a:bodyPr/>
        <a:lstStyle/>
        <a:p>
          <a:endParaRPr lang="en-US"/>
        </a:p>
      </dgm:t>
    </dgm:pt>
    <dgm:pt modelId="{BD43828E-487E-4F6C-941C-2351F32B5A2D}" type="pres">
      <dgm:prSet presAssocID="{E3316C50-0039-4590-8654-C6C2B8D6CDCA}" presName="rootConnector" presStyleLbl="node1" presStyleIdx="0" presStyleCnt="3"/>
      <dgm:spPr/>
      <dgm:t>
        <a:bodyPr/>
        <a:lstStyle/>
        <a:p>
          <a:endParaRPr lang="en-US"/>
        </a:p>
      </dgm:t>
    </dgm:pt>
    <dgm:pt modelId="{B5C5AA9E-8450-4B4B-BEE3-D911835228D0}" type="pres">
      <dgm:prSet presAssocID="{E3316C50-0039-4590-8654-C6C2B8D6CDCA}" presName="childShape" presStyleCnt="0"/>
      <dgm:spPr/>
      <dgm:t>
        <a:bodyPr/>
        <a:lstStyle/>
        <a:p>
          <a:endParaRPr lang="en-US"/>
        </a:p>
      </dgm:t>
    </dgm:pt>
    <dgm:pt modelId="{2C452EDB-5F75-4FF7-8E29-26DBED8FC5EB}" type="pres">
      <dgm:prSet presAssocID="{F15B2990-C88B-4C3B-A49B-FE4BA22133D2}" presName="Name13" presStyleLbl="parChTrans1D2" presStyleIdx="0" presStyleCnt="2"/>
      <dgm:spPr/>
      <dgm:t>
        <a:bodyPr/>
        <a:lstStyle/>
        <a:p>
          <a:endParaRPr lang="en-US"/>
        </a:p>
      </dgm:t>
    </dgm:pt>
    <dgm:pt modelId="{8A4350C8-B2E1-4599-B18C-28D5582AC1AC}" type="pres">
      <dgm:prSet presAssocID="{99CA3B3E-C717-452A-B147-FAC2DF9FC8F9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FC0892-60F2-40E1-8FED-F4DB8E1EB8F2}" type="pres">
      <dgm:prSet presAssocID="{BBD71D64-5083-4F4A-B63F-AE78A1A18880}" presName="root" presStyleCnt="0"/>
      <dgm:spPr/>
      <dgm:t>
        <a:bodyPr/>
        <a:lstStyle/>
        <a:p>
          <a:endParaRPr lang="en-US"/>
        </a:p>
      </dgm:t>
    </dgm:pt>
    <dgm:pt modelId="{D766B419-AE79-4D05-A9CA-055AC30BF915}" type="pres">
      <dgm:prSet presAssocID="{BBD71D64-5083-4F4A-B63F-AE78A1A18880}" presName="rootComposite" presStyleCnt="0"/>
      <dgm:spPr/>
      <dgm:t>
        <a:bodyPr/>
        <a:lstStyle/>
        <a:p>
          <a:endParaRPr lang="en-US"/>
        </a:p>
      </dgm:t>
    </dgm:pt>
    <dgm:pt modelId="{DEAB1E19-40F2-4724-B319-BABFB1DDB74E}" type="pres">
      <dgm:prSet presAssocID="{BBD71D64-5083-4F4A-B63F-AE78A1A18880}" presName="rootText" presStyleLbl="node1" presStyleIdx="1" presStyleCnt="3"/>
      <dgm:spPr/>
      <dgm:t>
        <a:bodyPr/>
        <a:lstStyle/>
        <a:p>
          <a:endParaRPr lang="en-US"/>
        </a:p>
      </dgm:t>
    </dgm:pt>
    <dgm:pt modelId="{65192C5C-DFA9-414A-BEE6-00468F29D10D}" type="pres">
      <dgm:prSet presAssocID="{BBD71D64-5083-4F4A-B63F-AE78A1A18880}" presName="rootConnector" presStyleLbl="node1" presStyleIdx="1" presStyleCnt="3"/>
      <dgm:spPr/>
      <dgm:t>
        <a:bodyPr/>
        <a:lstStyle/>
        <a:p>
          <a:endParaRPr lang="en-US"/>
        </a:p>
      </dgm:t>
    </dgm:pt>
    <dgm:pt modelId="{61A77CCC-08AD-48BC-8E72-87C4DDCCD2EC}" type="pres">
      <dgm:prSet presAssocID="{BBD71D64-5083-4F4A-B63F-AE78A1A18880}" presName="childShape" presStyleCnt="0"/>
      <dgm:spPr/>
      <dgm:t>
        <a:bodyPr/>
        <a:lstStyle/>
        <a:p>
          <a:endParaRPr lang="en-US"/>
        </a:p>
      </dgm:t>
    </dgm:pt>
    <dgm:pt modelId="{1632EE0A-6A6F-4A29-BBD2-53B13A8F525C}" type="pres">
      <dgm:prSet presAssocID="{E93A10D4-2A14-4B72-A34B-4747296FB9AD}" presName="Name13" presStyleLbl="parChTrans1D2" presStyleIdx="1" presStyleCnt="2"/>
      <dgm:spPr/>
      <dgm:t>
        <a:bodyPr/>
        <a:lstStyle/>
        <a:p>
          <a:endParaRPr lang="en-US"/>
        </a:p>
      </dgm:t>
    </dgm:pt>
    <dgm:pt modelId="{19178455-EAF0-43B8-B2E5-25C7681A0330}" type="pres">
      <dgm:prSet presAssocID="{B5EAD478-90A1-456E-8B64-16A468AAE6DA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CC2C56-A05D-4FC1-B9DF-510F0125CB8A}" type="pres">
      <dgm:prSet presAssocID="{93F41EF7-9AC4-460B-84E6-AC8F701EE7ED}" presName="root" presStyleCnt="0"/>
      <dgm:spPr/>
      <dgm:t>
        <a:bodyPr/>
        <a:lstStyle/>
        <a:p>
          <a:endParaRPr lang="en-US"/>
        </a:p>
      </dgm:t>
    </dgm:pt>
    <dgm:pt modelId="{372E5C6D-1EAC-40EC-B058-0037EBA86755}" type="pres">
      <dgm:prSet presAssocID="{93F41EF7-9AC4-460B-84E6-AC8F701EE7ED}" presName="rootComposite" presStyleCnt="0"/>
      <dgm:spPr/>
      <dgm:t>
        <a:bodyPr/>
        <a:lstStyle/>
        <a:p>
          <a:endParaRPr lang="en-US"/>
        </a:p>
      </dgm:t>
    </dgm:pt>
    <dgm:pt modelId="{55ECBEF4-A7D7-4D9D-AB88-5C5EB92EBB59}" type="pres">
      <dgm:prSet presAssocID="{93F41EF7-9AC4-460B-84E6-AC8F701EE7ED}" presName="rootText" presStyleLbl="node1" presStyleIdx="2" presStyleCnt="3"/>
      <dgm:spPr/>
      <dgm:t>
        <a:bodyPr/>
        <a:lstStyle/>
        <a:p>
          <a:endParaRPr lang="en-US"/>
        </a:p>
      </dgm:t>
    </dgm:pt>
    <dgm:pt modelId="{049F43BC-9470-4878-BA7E-A96A440DECE0}" type="pres">
      <dgm:prSet presAssocID="{93F41EF7-9AC4-460B-84E6-AC8F701EE7ED}" presName="rootConnector" presStyleLbl="node1" presStyleIdx="2" presStyleCnt="3"/>
      <dgm:spPr/>
      <dgm:t>
        <a:bodyPr/>
        <a:lstStyle/>
        <a:p>
          <a:endParaRPr lang="en-US"/>
        </a:p>
      </dgm:t>
    </dgm:pt>
    <dgm:pt modelId="{6E85FFF4-8D0D-41C1-9C11-E66C542A5136}" type="pres">
      <dgm:prSet presAssocID="{93F41EF7-9AC4-460B-84E6-AC8F701EE7ED}" presName="childShape" presStyleCnt="0"/>
      <dgm:spPr/>
      <dgm:t>
        <a:bodyPr/>
        <a:lstStyle/>
        <a:p>
          <a:endParaRPr lang="en-US"/>
        </a:p>
      </dgm:t>
    </dgm:pt>
  </dgm:ptLst>
  <dgm:cxnLst>
    <dgm:cxn modelId="{2D4D5766-5715-422B-9F5B-7751CF1BB9C5}" type="presOf" srcId="{0C126FEE-4EED-4BEB-A787-8B86B48AB402}" destId="{71B0BBB9-385D-4A70-AFA3-C908FDC1C535}" srcOrd="0" destOrd="0" presId="urn:microsoft.com/office/officeart/2005/8/layout/hierarchy3"/>
    <dgm:cxn modelId="{3FD3F678-56B2-495F-B7B7-787E23AEF78F}" type="presOf" srcId="{E3316C50-0039-4590-8654-C6C2B8D6CDCA}" destId="{4E6D2806-E9C0-4F18-8042-D85D5728F21C}" srcOrd="0" destOrd="0" presId="urn:microsoft.com/office/officeart/2005/8/layout/hierarchy3"/>
    <dgm:cxn modelId="{481A120C-AFE7-4D33-A6D7-6DC3AB49AAE3}" type="presOf" srcId="{99CA3B3E-C717-452A-B147-FAC2DF9FC8F9}" destId="{8A4350C8-B2E1-4599-B18C-28D5582AC1AC}" srcOrd="0" destOrd="0" presId="urn:microsoft.com/office/officeart/2005/8/layout/hierarchy3"/>
    <dgm:cxn modelId="{45C61251-BA8A-455A-8C78-2B29A5B8DD16}" srcId="{0C126FEE-4EED-4BEB-A787-8B86B48AB402}" destId="{E3316C50-0039-4590-8654-C6C2B8D6CDCA}" srcOrd="0" destOrd="0" parTransId="{AE9A193A-6E5A-466C-9531-F51CA95FCE6F}" sibTransId="{D19A0975-A267-424C-B8C1-7D3852875BDC}"/>
    <dgm:cxn modelId="{CB824319-D302-481D-857F-C9E9E502C2DE}" srcId="{0C126FEE-4EED-4BEB-A787-8B86B48AB402}" destId="{93F41EF7-9AC4-460B-84E6-AC8F701EE7ED}" srcOrd="2" destOrd="0" parTransId="{961D2AD9-3508-4BA2-A3D8-4AB28A54AE4A}" sibTransId="{E3727C93-853F-4102-8764-30B18F8A6A7B}"/>
    <dgm:cxn modelId="{F952D52E-6280-476C-849A-BAA486E8C6EB}" srcId="{BBD71D64-5083-4F4A-B63F-AE78A1A18880}" destId="{B5EAD478-90A1-456E-8B64-16A468AAE6DA}" srcOrd="0" destOrd="0" parTransId="{E93A10D4-2A14-4B72-A34B-4747296FB9AD}" sibTransId="{E762C005-A670-45F5-8CCB-7E901AD884AE}"/>
    <dgm:cxn modelId="{8909F341-D5B6-42AF-A3CC-2F95D6DA7B07}" type="presOf" srcId="{93F41EF7-9AC4-460B-84E6-AC8F701EE7ED}" destId="{55ECBEF4-A7D7-4D9D-AB88-5C5EB92EBB59}" srcOrd="0" destOrd="0" presId="urn:microsoft.com/office/officeart/2005/8/layout/hierarchy3"/>
    <dgm:cxn modelId="{776CB723-F831-4BC2-A927-94BBB240710C}" type="presOf" srcId="{93F41EF7-9AC4-460B-84E6-AC8F701EE7ED}" destId="{049F43BC-9470-4878-BA7E-A96A440DECE0}" srcOrd="1" destOrd="0" presId="urn:microsoft.com/office/officeart/2005/8/layout/hierarchy3"/>
    <dgm:cxn modelId="{F9E2F0B5-D5F3-4281-B2BA-F424989188B8}" type="presOf" srcId="{BBD71D64-5083-4F4A-B63F-AE78A1A18880}" destId="{DEAB1E19-40F2-4724-B319-BABFB1DDB74E}" srcOrd="0" destOrd="0" presId="urn:microsoft.com/office/officeart/2005/8/layout/hierarchy3"/>
    <dgm:cxn modelId="{6AB9114D-64EB-4423-9068-9F2009B8A2B7}" srcId="{E3316C50-0039-4590-8654-C6C2B8D6CDCA}" destId="{99CA3B3E-C717-452A-B147-FAC2DF9FC8F9}" srcOrd="0" destOrd="0" parTransId="{F15B2990-C88B-4C3B-A49B-FE4BA22133D2}" sibTransId="{6489F1A4-C7A5-45F8-B90B-DF451F83A42C}"/>
    <dgm:cxn modelId="{50A89419-8DB8-446F-8194-5C1C68CE16D6}" type="presOf" srcId="{BBD71D64-5083-4F4A-B63F-AE78A1A18880}" destId="{65192C5C-DFA9-414A-BEE6-00468F29D10D}" srcOrd="1" destOrd="0" presId="urn:microsoft.com/office/officeart/2005/8/layout/hierarchy3"/>
    <dgm:cxn modelId="{5A442CCC-2983-4E92-9815-C7AD1F4F02EC}" srcId="{0C126FEE-4EED-4BEB-A787-8B86B48AB402}" destId="{BBD71D64-5083-4F4A-B63F-AE78A1A18880}" srcOrd="1" destOrd="0" parTransId="{DDE4B4B7-BE02-467F-B07B-F99B23FB41CC}" sibTransId="{6A7A449F-7B6A-4D2E-9E7D-D3EBABB29A88}"/>
    <dgm:cxn modelId="{1EED7D3E-00BA-4A75-AF46-8C18C7132D70}" type="presOf" srcId="{B5EAD478-90A1-456E-8B64-16A468AAE6DA}" destId="{19178455-EAF0-43B8-B2E5-25C7681A0330}" srcOrd="0" destOrd="0" presId="urn:microsoft.com/office/officeart/2005/8/layout/hierarchy3"/>
    <dgm:cxn modelId="{657E1BE1-9E35-4201-89A9-67BF730B8203}" type="presOf" srcId="{E93A10D4-2A14-4B72-A34B-4747296FB9AD}" destId="{1632EE0A-6A6F-4A29-BBD2-53B13A8F525C}" srcOrd="0" destOrd="0" presId="urn:microsoft.com/office/officeart/2005/8/layout/hierarchy3"/>
    <dgm:cxn modelId="{B00C58E0-56B9-489B-9D4E-06BE14B7720F}" type="presOf" srcId="{E3316C50-0039-4590-8654-C6C2B8D6CDCA}" destId="{BD43828E-487E-4F6C-941C-2351F32B5A2D}" srcOrd="1" destOrd="0" presId="urn:microsoft.com/office/officeart/2005/8/layout/hierarchy3"/>
    <dgm:cxn modelId="{F277DD8A-CB8E-4632-A8B7-FC394B52E4EF}" type="presOf" srcId="{F15B2990-C88B-4C3B-A49B-FE4BA22133D2}" destId="{2C452EDB-5F75-4FF7-8E29-26DBED8FC5EB}" srcOrd="0" destOrd="0" presId="urn:microsoft.com/office/officeart/2005/8/layout/hierarchy3"/>
    <dgm:cxn modelId="{CB299624-C559-4C21-B5A4-CF409B86901D}" type="presParOf" srcId="{71B0BBB9-385D-4A70-AFA3-C908FDC1C535}" destId="{B0F6B185-004F-485F-A47A-850E201D8357}" srcOrd="0" destOrd="0" presId="urn:microsoft.com/office/officeart/2005/8/layout/hierarchy3"/>
    <dgm:cxn modelId="{7ED7B6B6-484A-42A7-840F-3C5B21A2F595}" type="presParOf" srcId="{B0F6B185-004F-485F-A47A-850E201D8357}" destId="{163C7D3E-07B6-4243-9E11-7D848F6284B9}" srcOrd="0" destOrd="0" presId="urn:microsoft.com/office/officeart/2005/8/layout/hierarchy3"/>
    <dgm:cxn modelId="{AF8442E5-E1AB-4ABF-BAEC-CC247880EA35}" type="presParOf" srcId="{163C7D3E-07B6-4243-9E11-7D848F6284B9}" destId="{4E6D2806-E9C0-4F18-8042-D85D5728F21C}" srcOrd="0" destOrd="0" presId="urn:microsoft.com/office/officeart/2005/8/layout/hierarchy3"/>
    <dgm:cxn modelId="{5CAF188C-B6A7-4EA4-9E2D-FED15CD5B2D6}" type="presParOf" srcId="{163C7D3E-07B6-4243-9E11-7D848F6284B9}" destId="{BD43828E-487E-4F6C-941C-2351F32B5A2D}" srcOrd="1" destOrd="0" presId="urn:microsoft.com/office/officeart/2005/8/layout/hierarchy3"/>
    <dgm:cxn modelId="{9370112C-72C4-461B-8E3A-9FD2572A0C76}" type="presParOf" srcId="{B0F6B185-004F-485F-A47A-850E201D8357}" destId="{B5C5AA9E-8450-4B4B-BEE3-D911835228D0}" srcOrd="1" destOrd="0" presId="urn:microsoft.com/office/officeart/2005/8/layout/hierarchy3"/>
    <dgm:cxn modelId="{1348D6D2-963B-4BFB-9E5D-90A0F71B040B}" type="presParOf" srcId="{B5C5AA9E-8450-4B4B-BEE3-D911835228D0}" destId="{2C452EDB-5F75-4FF7-8E29-26DBED8FC5EB}" srcOrd="0" destOrd="0" presId="urn:microsoft.com/office/officeart/2005/8/layout/hierarchy3"/>
    <dgm:cxn modelId="{0A1985D2-3A3E-4D72-833D-A7D187EE961D}" type="presParOf" srcId="{B5C5AA9E-8450-4B4B-BEE3-D911835228D0}" destId="{8A4350C8-B2E1-4599-B18C-28D5582AC1AC}" srcOrd="1" destOrd="0" presId="urn:microsoft.com/office/officeart/2005/8/layout/hierarchy3"/>
    <dgm:cxn modelId="{282EA65C-3938-4969-A9E8-17C13D4A007D}" type="presParOf" srcId="{71B0BBB9-385D-4A70-AFA3-C908FDC1C535}" destId="{7BFC0892-60F2-40E1-8FED-F4DB8E1EB8F2}" srcOrd="1" destOrd="0" presId="urn:microsoft.com/office/officeart/2005/8/layout/hierarchy3"/>
    <dgm:cxn modelId="{A9AAB54D-1557-4239-90A9-33B20D480665}" type="presParOf" srcId="{7BFC0892-60F2-40E1-8FED-F4DB8E1EB8F2}" destId="{D766B419-AE79-4D05-A9CA-055AC30BF915}" srcOrd="0" destOrd="0" presId="urn:microsoft.com/office/officeart/2005/8/layout/hierarchy3"/>
    <dgm:cxn modelId="{BA310A77-1A8B-4CD0-A16A-774C52528B2C}" type="presParOf" srcId="{D766B419-AE79-4D05-A9CA-055AC30BF915}" destId="{DEAB1E19-40F2-4724-B319-BABFB1DDB74E}" srcOrd="0" destOrd="0" presId="urn:microsoft.com/office/officeart/2005/8/layout/hierarchy3"/>
    <dgm:cxn modelId="{F80369B9-2038-432B-AF68-9971AD2745AE}" type="presParOf" srcId="{D766B419-AE79-4D05-A9CA-055AC30BF915}" destId="{65192C5C-DFA9-414A-BEE6-00468F29D10D}" srcOrd="1" destOrd="0" presId="urn:microsoft.com/office/officeart/2005/8/layout/hierarchy3"/>
    <dgm:cxn modelId="{3799506B-E25C-4E6A-A878-B8E019B455FA}" type="presParOf" srcId="{7BFC0892-60F2-40E1-8FED-F4DB8E1EB8F2}" destId="{61A77CCC-08AD-48BC-8E72-87C4DDCCD2EC}" srcOrd="1" destOrd="0" presId="urn:microsoft.com/office/officeart/2005/8/layout/hierarchy3"/>
    <dgm:cxn modelId="{93183817-0A34-498F-ABF3-2F2CA7080D6A}" type="presParOf" srcId="{61A77CCC-08AD-48BC-8E72-87C4DDCCD2EC}" destId="{1632EE0A-6A6F-4A29-BBD2-53B13A8F525C}" srcOrd="0" destOrd="0" presId="urn:microsoft.com/office/officeart/2005/8/layout/hierarchy3"/>
    <dgm:cxn modelId="{07180BD7-58F4-43F6-BA1D-50090BB1FF0E}" type="presParOf" srcId="{61A77CCC-08AD-48BC-8E72-87C4DDCCD2EC}" destId="{19178455-EAF0-43B8-B2E5-25C7681A0330}" srcOrd="1" destOrd="0" presId="urn:microsoft.com/office/officeart/2005/8/layout/hierarchy3"/>
    <dgm:cxn modelId="{8EA58939-DA6D-4553-8F60-734A3B3D37D4}" type="presParOf" srcId="{71B0BBB9-385D-4A70-AFA3-C908FDC1C535}" destId="{6DCC2C56-A05D-4FC1-B9DF-510F0125CB8A}" srcOrd="2" destOrd="0" presId="urn:microsoft.com/office/officeart/2005/8/layout/hierarchy3"/>
    <dgm:cxn modelId="{146EC4CA-CD75-4943-B414-176B70FA55D0}" type="presParOf" srcId="{6DCC2C56-A05D-4FC1-B9DF-510F0125CB8A}" destId="{372E5C6D-1EAC-40EC-B058-0037EBA86755}" srcOrd="0" destOrd="0" presId="urn:microsoft.com/office/officeart/2005/8/layout/hierarchy3"/>
    <dgm:cxn modelId="{26DA1F65-3B0C-489B-876C-9BDABCDC3C43}" type="presParOf" srcId="{372E5C6D-1EAC-40EC-B058-0037EBA86755}" destId="{55ECBEF4-A7D7-4D9D-AB88-5C5EB92EBB59}" srcOrd="0" destOrd="0" presId="urn:microsoft.com/office/officeart/2005/8/layout/hierarchy3"/>
    <dgm:cxn modelId="{7134C72A-863C-42F2-A9AA-EAECC9B2334F}" type="presParOf" srcId="{372E5C6D-1EAC-40EC-B058-0037EBA86755}" destId="{049F43BC-9470-4878-BA7E-A96A440DECE0}" srcOrd="1" destOrd="0" presId="urn:microsoft.com/office/officeart/2005/8/layout/hierarchy3"/>
    <dgm:cxn modelId="{1D4AE59E-52F1-4634-9B63-025680B5E08C}" type="presParOf" srcId="{6DCC2C56-A05D-4FC1-B9DF-510F0125CB8A}" destId="{6E85FFF4-8D0D-41C1-9C11-E66C542A513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ED1C8E-EDBC-4777-83B0-FD256204E3E4}">
      <dsp:nvSpPr>
        <dsp:cNvPr id="0" name=""/>
        <dsp:cNvSpPr/>
      </dsp:nvSpPr>
      <dsp:spPr>
        <a:xfrm>
          <a:off x="0" y="0"/>
          <a:ext cx="7772400" cy="44672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>
              <a:cs typeface="B Titr" pitchFamily="2" charset="-78"/>
            </a:rPr>
            <a:t>کدام سبد مرجح است؟</a:t>
          </a:r>
          <a:endParaRPr lang="en-US" sz="6500" kern="1200" dirty="0">
            <a:cs typeface="B Titr" pitchFamily="2" charset="-78"/>
          </a:endParaRPr>
        </a:p>
      </dsp:txBody>
      <dsp:txXfrm>
        <a:off x="0" y="0"/>
        <a:ext cx="7772400" cy="2412301"/>
      </dsp:txXfrm>
    </dsp:sp>
    <dsp:sp modelId="{2B2193D9-052B-42FC-8A1C-359C4D14B4C4}">
      <dsp:nvSpPr>
        <dsp:cNvPr id="0" name=""/>
        <dsp:cNvSpPr/>
      </dsp:nvSpPr>
      <dsp:spPr>
        <a:xfrm>
          <a:off x="0" y="2322957"/>
          <a:ext cx="3886199" cy="205492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Titr" pitchFamily="2" charset="-78"/>
            </a:rPr>
            <a:t>سبد </a:t>
          </a:r>
          <a:r>
            <a:rPr lang="en-US" sz="3200" kern="1200" dirty="0" smtClean="0">
              <a:cs typeface="B Titr" pitchFamily="2" charset="-78"/>
            </a:rPr>
            <a:t>B</a:t>
          </a:r>
          <a:endParaRPr lang="fa-IR" sz="3200" kern="1200" dirty="0" smtClean="0">
            <a:cs typeface="B Titr" pitchFamily="2" charset="-78"/>
          </a:endParaRPr>
        </a:p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700" kern="1200" dirty="0"/>
        </a:p>
      </dsp:txBody>
      <dsp:txXfrm>
        <a:off x="0" y="2322957"/>
        <a:ext cx="3886199" cy="2054923"/>
      </dsp:txXfrm>
    </dsp:sp>
    <dsp:sp modelId="{B400867F-14FD-49A1-8FBE-50AAB507941E}">
      <dsp:nvSpPr>
        <dsp:cNvPr id="0" name=""/>
        <dsp:cNvSpPr/>
      </dsp:nvSpPr>
      <dsp:spPr>
        <a:xfrm>
          <a:off x="3886200" y="2322957"/>
          <a:ext cx="3886199" cy="205492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Titr" pitchFamily="2" charset="-78"/>
            </a:rPr>
            <a:t>سبد </a:t>
          </a:r>
          <a:r>
            <a:rPr lang="en-US" sz="3200" kern="1200" dirty="0" smtClean="0">
              <a:cs typeface="B Titr" pitchFamily="2" charset="-78"/>
            </a:rPr>
            <a:t>A</a:t>
          </a:r>
          <a:endParaRPr lang="fa-IR" sz="3200" kern="1200" dirty="0" smtClean="0">
            <a:cs typeface="B Titr" pitchFamily="2" charset="-78"/>
          </a:endParaRPr>
        </a:p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700" kern="1200" dirty="0"/>
        </a:p>
      </dsp:txBody>
      <dsp:txXfrm>
        <a:off x="3886200" y="2322957"/>
        <a:ext cx="3886199" cy="2054923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6D2806-E9C0-4F18-8042-D85D5728F21C}">
      <dsp:nvSpPr>
        <dsp:cNvPr id="0" name=""/>
        <dsp:cNvSpPr/>
      </dsp:nvSpPr>
      <dsp:spPr>
        <a:xfrm>
          <a:off x="948" y="984781"/>
          <a:ext cx="2220143" cy="11100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Zar" pitchFamily="2" charset="-78"/>
            </a:rPr>
            <a:t>سنجۀ ریسک</a:t>
          </a:r>
          <a:endParaRPr lang="en-US" sz="2800" kern="1200" dirty="0">
            <a:cs typeface="B Zar" pitchFamily="2" charset="-78"/>
          </a:endParaRPr>
        </a:p>
      </dsp:txBody>
      <dsp:txXfrm>
        <a:off x="948" y="984781"/>
        <a:ext cx="2220143" cy="1110071"/>
      </dsp:txXfrm>
    </dsp:sp>
    <dsp:sp modelId="{2C452EDB-5F75-4FF7-8E29-26DBED8FC5EB}">
      <dsp:nvSpPr>
        <dsp:cNvPr id="0" name=""/>
        <dsp:cNvSpPr/>
      </dsp:nvSpPr>
      <dsp:spPr>
        <a:xfrm>
          <a:off x="222963" y="2094853"/>
          <a:ext cx="222014" cy="832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553"/>
              </a:lnTo>
              <a:lnTo>
                <a:pt x="222014" y="83255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350C8-B2E1-4599-B18C-28D5582AC1AC}">
      <dsp:nvSpPr>
        <dsp:cNvPr id="0" name=""/>
        <dsp:cNvSpPr/>
      </dsp:nvSpPr>
      <dsp:spPr>
        <a:xfrm>
          <a:off x="444977" y="2372371"/>
          <a:ext cx="1776114" cy="11100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cs typeface="B Zar" pitchFamily="2" charset="-78"/>
          </a:endParaRPr>
        </a:p>
      </dsp:txBody>
      <dsp:txXfrm>
        <a:off x="444977" y="2372371"/>
        <a:ext cx="1776114" cy="1110071"/>
      </dsp:txXfrm>
    </dsp:sp>
    <dsp:sp modelId="{DEAB1E19-40F2-4724-B319-BABFB1DDB74E}">
      <dsp:nvSpPr>
        <dsp:cNvPr id="0" name=""/>
        <dsp:cNvSpPr/>
      </dsp:nvSpPr>
      <dsp:spPr>
        <a:xfrm>
          <a:off x="2776128" y="984781"/>
          <a:ext cx="2220143" cy="11100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Zar" pitchFamily="2" charset="-78"/>
            </a:rPr>
            <a:t>صرف ریسک مالی</a:t>
          </a:r>
          <a:endParaRPr lang="en-US" sz="2800" kern="1200" dirty="0">
            <a:cs typeface="B Zar" pitchFamily="2" charset="-78"/>
          </a:endParaRPr>
        </a:p>
      </dsp:txBody>
      <dsp:txXfrm>
        <a:off x="2776128" y="984781"/>
        <a:ext cx="2220143" cy="1110071"/>
      </dsp:txXfrm>
    </dsp:sp>
    <dsp:sp modelId="{1632EE0A-6A6F-4A29-BBD2-53B13A8F525C}">
      <dsp:nvSpPr>
        <dsp:cNvPr id="0" name=""/>
        <dsp:cNvSpPr/>
      </dsp:nvSpPr>
      <dsp:spPr>
        <a:xfrm>
          <a:off x="2998142" y="2094853"/>
          <a:ext cx="222014" cy="832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553"/>
              </a:lnTo>
              <a:lnTo>
                <a:pt x="222014" y="83255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178455-EAF0-43B8-B2E5-25C7681A0330}">
      <dsp:nvSpPr>
        <dsp:cNvPr id="0" name=""/>
        <dsp:cNvSpPr/>
      </dsp:nvSpPr>
      <dsp:spPr>
        <a:xfrm>
          <a:off x="3220156" y="2372371"/>
          <a:ext cx="1776114" cy="11100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cs typeface="B Zar" pitchFamily="2" charset="-78"/>
          </a:endParaRPr>
        </a:p>
      </dsp:txBody>
      <dsp:txXfrm>
        <a:off x="3220156" y="2372371"/>
        <a:ext cx="1776114" cy="1110071"/>
      </dsp:txXfrm>
    </dsp:sp>
    <dsp:sp modelId="{55ECBEF4-A7D7-4D9D-AB88-5C5EB92EBB59}">
      <dsp:nvSpPr>
        <dsp:cNvPr id="0" name=""/>
        <dsp:cNvSpPr/>
      </dsp:nvSpPr>
      <dsp:spPr>
        <a:xfrm>
          <a:off x="5551307" y="984781"/>
          <a:ext cx="2220143" cy="11100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Zar" pitchFamily="2" charset="-78"/>
            </a:rPr>
            <a:t>قیمت ریسک مالی</a:t>
          </a:r>
          <a:endParaRPr lang="en-US" sz="2800" kern="1200" dirty="0">
            <a:cs typeface="B Zar" pitchFamily="2" charset="-78"/>
          </a:endParaRPr>
        </a:p>
      </dsp:txBody>
      <dsp:txXfrm>
        <a:off x="5551307" y="984781"/>
        <a:ext cx="2220143" cy="111007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A47D61-7F9D-4E84-B949-6A0269674C6F}">
      <dsp:nvSpPr>
        <dsp:cNvPr id="0" name=""/>
        <dsp:cNvSpPr/>
      </dsp:nvSpPr>
      <dsp:spPr>
        <a:xfrm rot="21300000">
          <a:off x="23851" y="1791315"/>
          <a:ext cx="7724697" cy="884594"/>
        </a:xfrm>
        <a:prstGeom prst="mathMin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776FEF4D-33D4-4DAF-AA98-23C169BE82C5}">
      <dsp:nvSpPr>
        <dsp:cNvPr id="0" name=""/>
        <dsp:cNvSpPr/>
      </dsp:nvSpPr>
      <dsp:spPr>
        <a:xfrm>
          <a:off x="932688" y="223361"/>
          <a:ext cx="2331720" cy="1786890"/>
        </a:xfrm>
        <a:prstGeom prst="down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4E72D9B-7A27-44E6-AFB7-483DF3B87323}">
      <dsp:nvSpPr>
        <dsp:cNvPr id="0" name=""/>
        <dsp:cNvSpPr/>
      </dsp:nvSpPr>
      <dsp:spPr>
        <a:xfrm>
          <a:off x="4119372" y="0"/>
          <a:ext cx="2487168" cy="1876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6936" tIns="376936" rIns="376936" bIns="376936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300" kern="1200" dirty="0" smtClean="0">
              <a:cs typeface="B Titr" pitchFamily="2" charset="-78"/>
            </a:rPr>
            <a:t>بازده</a:t>
          </a:r>
          <a:endParaRPr lang="en-US" sz="5300" kern="1200" dirty="0">
            <a:cs typeface="B Titr" pitchFamily="2" charset="-78"/>
          </a:endParaRPr>
        </a:p>
      </dsp:txBody>
      <dsp:txXfrm>
        <a:off x="4119372" y="0"/>
        <a:ext cx="2487168" cy="1876234"/>
      </dsp:txXfrm>
    </dsp:sp>
    <dsp:sp modelId="{9C2D7D90-B0BC-4876-8184-2C051A09D47C}">
      <dsp:nvSpPr>
        <dsp:cNvPr id="0" name=""/>
        <dsp:cNvSpPr/>
      </dsp:nvSpPr>
      <dsp:spPr>
        <a:xfrm>
          <a:off x="4507991" y="2456973"/>
          <a:ext cx="2331720" cy="1786890"/>
        </a:xfrm>
        <a:prstGeom prst="up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0FA7AC5-45A8-493E-81B9-5997B0C11ED9}">
      <dsp:nvSpPr>
        <dsp:cNvPr id="0" name=""/>
        <dsp:cNvSpPr/>
      </dsp:nvSpPr>
      <dsp:spPr>
        <a:xfrm>
          <a:off x="1165860" y="2590990"/>
          <a:ext cx="2487168" cy="1876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6936" tIns="376936" rIns="376936" bIns="376936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300" kern="1200" dirty="0" smtClean="0">
              <a:cs typeface="B Titr" pitchFamily="2" charset="-78"/>
            </a:rPr>
            <a:t>ریسک</a:t>
          </a:r>
          <a:endParaRPr lang="en-US" sz="5300" kern="1200" dirty="0">
            <a:cs typeface="B Titr" pitchFamily="2" charset="-78"/>
          </a:endParaRPr>
        </a:p>
      </dsp:txBody>
      <dsp:txXfrm>
        <a:off x="1165860" y="2590990"/>
        <a:ext cx="2487168" cy="187623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15D6D8-5463-4067-9995-2BBCD5E51ABB}">
      <dsp:nvSpPr>
        <dsp:cNvPr id="0" name=""/>
        <dsp:cNvSpPr/>
      </dsp:nvSpPr>
      <dsp:spPr>
        <a:xfrm>
          <a:off x="1920621" y="641978"/>
          <a:ext cx="1608201" cy="151384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300" kern="1200" dirty="0" smtClean="0">
              <a:cs typeface="B Zar" pitchFamily="2" charset="-78"/>
            </a:rPr>
            <a:t>ریسک</a:t>
          </a:r>
          <a:endParaRPr lang="en-US" sz="4300" kern="1200" dirty="0">
            <a:cs typeface="B Zar" pitchFamily="2" charset="-78"/>
          </a:endParaRPr>
        </a:p>
      </dsp:txBody>
      <dsp:txXfrm>
        <a:off x="1920621" y="641978"/>
        <a:ext cx="1608201" cy="1513844"/>
      </dsp:txXfrm>
    </dsp:sp>
    <dsp:sp modelId="{88466174-37AA-425F-8E5B-239E7A5765AA}">
      <dsp:nvSpPr>
        <dsp:cNvPr id="0" name=""/>
        <dsp:cNvSpPr/>
      </dsp:nvSpPr>
      <dsp:spPr>
        <a:xfrm>
          <a:off x="4267202" y="691827"/>
          <a:ext cx="1608201" cy="146399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300" kern="1200" dirty="0" smtClean="0">
              <a:cs typeface="B Zar" pitchFamily="2" charset="-78"/>
            </a:rPr>
            <a:t>صفت </a:t>
          </a:r>
          <a:endParaRPr lang="en-US" sz="4300" kern="1200" dirty="0">
            <a:cs typeface="B Zar" pitchFamily="2" charset="-78"/>
          </a:endParaRPr>
        </a:p>
      </dsp:txBody>
      <dsp:txXfrm>
        <a:off x="4267202" y="691827"/>
        <a:ext cx="1608201" cy="1463998"/>
      </dsp:txXfrm>
    </dsp:sp>
    <dsp:sp modelId="{3FCF8792-8110-4317-922B-2EE87120D16D}">
      <dsp:nvSpPr>
        <dsp:cNvPr id="0" name=""/>
        <dsp:cNvSpPr/>
      </dsp:nvSpPr>
      <dsp:spPr>
        <a:xfrm>
          <a:off x="3551158" y="3952241"/>
          <a:ext cx="670083" cy="670083"/>
        </a:xfrm>
        <a:prstGeom prst="triangle">
          <a:avLst/>
        </a:prstGeom>
        <a:solidFill>
          <a:schemeClr val="accent4">
            <a:tint val="40000"/>
            <a:hueOff val="0"/>
            <a:satOff val="0"/>
            <a:lumOff val="0"/>
            <a:alpha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63C4FD-84D7-4998-991F-DCF05BBE9F09}">
      <dsp:nvSpPr>
        <dsp:cNvPr id="0" name=""/>
        <dsp:cNvSpPr/>
      </dsp:nvSpPr>
      <dsp:spPr>
        <a:xfrm>
          <a:off x="1600242" y="2286871"/>
          <a:ext cx="2133560" cy="24995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59D77F-544B-4F6F-84BB-15098351836F}">
      <dsp:nvSpPr>
        <dsp:cNvPr id="0" name=""/>
        <dsp:cNvSpPr/>
      </dsp:nvSpPr>
      <dsp:spPr>
        <a:xfrm>
          <a:off x="1905005" y="2613030"/>
          <a:ext cx="1608201" cy="15228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cs typeface="B Zar" pitchFamily="2" charset="-78"/>
            </a:rPr>
            <a:t>بازده </a:t>
          </a:r>
          <a:endParaRPr lang="en-US" sz="3600" kern="1200" dirty="0">
            <a:cs typeface="B Zar" pitchFamily="2" charset="-78"/>
          </a:endParaRPr>
        </a:p>
      </dsp:txBody>
      <dsp:txXfrm>
        <a:off x="1905005" y="2613030"/>
        <a:ext cx="1608201" cy="1522835"/>
      </dsp:txXfrm>
    </dsp:sp>
    <dsp:sp modelId="{AB0C590D-D2B4-4C5A-A3E1-2B0704D68AAD}">
      <dsp:nvSpPr>
        <dsp:cNvPr id="0" name=""/>
        <dsp:cNvSpPr/>
      </dsp:nvSpPr>
      <dsp:spPr>
        <a:xfrm>
          <a:off x="4243578" y="2613018"/>
          <a:ext cx="1608201" cy="156797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cs typeface="B Zar" pitchFamily="2" charset="-78"/>
            </a:rPr>
            <a:t>موصوف</a:t>
          </a:r>
          <a:endParaRPr lang="en-US" sz="3600" kern="1200" dirty="0">
            <a:cs typeface="B Zar" pitchFamily="2" charset="-78"/>
          </a:endParaRPr>
        </a:p>
      </dsp:txBody>
      <dsp:txXfrm>
        <a:off x="4243578" y="2613018"/>
        <a:ext cx="1608201" cy="156797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117319-3775-44DA-A55D-9CCE81E9FEB6}">
      <dsp:nvSpPr>
        <dsp:cNvPr id="0" name=""/>
        <dsp:cNvSpPr/>
      </dsp:nvSpPr>
      <dsp:spPr>
        <a:xfrm rot="5400000">
          <a:off x="-679132" y="679132"/>
          <a:ext cx="4467225" cy="310896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cs typeface="B Titr" pitchFamily="2" charset="-78"/>
            </a:rPr>
            <a:t>توزیع احتمال</a:t>
          </a:r>
          <a:endParaRPr lang="en-US" sz="4000" kern="1200" dirty="0">
            <a:cs typeface="B Titr" pitchFamily="2" charset="-78"/>
          </a:endParaRPr>
        </a:p>
      </dsp:txBody>
      <dsp:txXfrm rot="5400000">
        <a:off x="-679132" y="679132"/>
        <a:ext cx="4467225" cy="3108960"/>
      </dsp:txXfrm>
    </dsp:sp>
    <dsp:sp modelId="{D8DA8F31-A65F-45A6-8B1E-EA2DDFE214A5}">
      <dsp:nvSpPr>
        <dsp:cNvPr id="0" name=""/>
        <dsp:cNvSpPr/>
      </dsp:nvSpPr>
      <dsp:spPr>
        <a:xfrm rot="5400000">
          <a:off x="3984307" y="-875347"/>
          <a:ext cx="2912745" cy="466344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r" defTabSz="2889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/>
        </a:p>
      </dsp:txBody>
      <dsp:txXfrm rot="5400000">
        <a:off x="3984307" y="-875347"/>
        <a:ext cx="2912745" cy="466344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83C516-A968-42CE-B868-B2C42DE8B4B4}">
      <dsp:nvSpPr>
        <dsp:cNvPr id="0" name=""/>
        <dsp:cNvSpPr/>
      </dsp:nvSpPr>
      <dsp:spPr>
        <a:xfrm rot="5400000">
          <a:off x="5755168" y="358671"/>
          <a:ext cx="2373213" cy="166124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cs typeface="B Titr" pitchFamily="2" charset="-78"/>
            </a:rPr>
            <a:t>نظری</a:t>
          </a:r>
          <a:r>
            <a:rPr lang="fa-IR" sz="1600" kern="1200" dirty="0" smtClean="0">
              <a:cs typeface="B Titr" pitchFamily="2" charset="-78"/>
            </a:rPr>
            <a:t>ة</a:t>
          </a:r>
          <a:r>
            <a:rPr lang="ar-SA" sz="1600" kern="1200" dirty="0" smtClean="0">
              <a:cs typeface="B Titr" pitchFamily="2" charset="-78"/>
            </a:rPr>
            <a:t> </a:t>
          </a:r>
          <a:r>
            <a:rPr lang="ar-SA" sz="1600" kern="1200" dirty="0" smtClean="0">
              <a:cs typeface="B Titr" pitchFamily="2" charset="-78"/>
            </a:rPr>
            <a:t>قیمت‌گذاری ریسک</a:t>
          </a:r>
          <a:endParaRPr lang="fa-IR" sz="1600" kern="1200" dirty="0">
            <a:cs typeface="B Titr" pitchFamily="2" charset="-78"/>
          </a:endParaRPr>
        </a:p>
      </dsp:txBody>
      <dsp:txXfrm rot="5400000">
        <a:off x="5755168" y="358671"/>
        <a:ext cx="2373213" cy="1661249"/>
      </dsp:txXfrm>
    </dsp:sp>
    <dsp:sp modelId="{36F32DFA-143A-4882-B6BC-641DEEF95F10}">
      <dsp:nvSpPr>
        <dsp:cNvPr id="0" name=""/>
        <dsp:cNvSpPr/>
      </dsp:nvSpPr>
      <dsp:spPr>
        <a:xfrm rot="16200000">
          <a:off x="2284281" y="-2281591"/>
          <a:ext cx="1542588" cy="61111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42240" bIns="12700" numCol="1" spcCol="1270" anchor="ctr" anchorCtr="0">
          <a:noAutofit/>
        </a:bodyPr>
        <a:lstStyle/>
        <a:p>
          <a:pPr marL="228600" lvl="1" indent="-228600" algn="justLow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cs typeface="B Zar" pitchFamily="2" charset="-78"/>
            </a:rPr>
            <a:t>نظریه به‌دنبال راهی برای تشریح نحوۀ قیمت‌گذاری ریسک در بازار است.</a:t>
          </a:r>
          <a:endParaRPr lang="fa-IR" sz="2000" kern="1200" dirty="0">
            <a:cs typeface="B Zar" pitchFamily="2" charset="-78"/>
          </a:endParaRPr>
        </a:p>
        <a:p>
          <a:pPr marL="228600" lvl="1" indent="-228600" algn="justLow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مثال: مدل قیمت‌گذاری دارایی‌های سرمایه‌ای (بر پایۀ نظریۀ بازار سرمایه)</a:t>
          </a:r>
          <a:endParaRPr lang="en-US" sz="2000" kern="1200" dirty="0">
            <a:cs typeface="B Zar" pitchFamily="2" charset="-78"/>
          </a:endParaRPr>
        </a:p>
      </dsp:txBody>
      <dsp:txXfrm rot="16200000">
        <a:off x="2284281" y="-2281591"/>
        <a:ext cx="1542588" cy="6111150"/>
      </dsp:txXfrm>
    </dsp:sp>
    <dsp:sp modelId="{D41EA30A-72C2-455D-8FE4-936FEAF055A1}">
      <dsp:nvSpPr>
        <dsp:cNvPr id="0" name=""/>
        <dsp:cNvSpPr/>
      </dsp:nvSpPr>
      <dsp:spPr>
        <a:xfrm rot="5400000">
          <a:off x="5755168" y="2447304"/>
          <a:ext cx="2373213" cy="166124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cs typeface="B Titr" pitchFamily="2" charset="-78"/>
            </a:rPr>
            <a:t>موازنۀ ریسک و بازده</a:t>
          </a:r>
          <a:endParaRPr lang="fa-IR" sz="1600" kern="1200" dirty="0">
            <a:cs typeface="B Titr" pitchFamily="2" charset="-78"/>
          </a:endParaRPr>
        </a:p>
      </dsp:txBody>
      <dsp:txXfrm rot="5400000">
        <a:off x="5755168" y="2447304"/>
        <a:ext cx="2373213" cy="1661249"/>
      </dsp:txXfrm>
    </dsp:sp>
    <dsp:sp modelId="{0A6EB14F-F5EC-4839-A097-C0BD4956D6E6}">
      <dsp:nvSpPr>
        <dsp:cNvPr id="0" name=""/>
        <dsp:cNvSpPr/>
      </dsp:nvSpPr>
      <dsp:spPr>
        <a:xfrm rot="16200000">
          <a:off x="2284281" y="-192958"/>
          <a:ext cx="1542588" cy="61111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42240" bIns="12700" numCol="1" spcCol="1270" anchor="ctr" anchorCtr="0">
          <a:noAutofit/>
        </a:bodyPr>
        <a:lstStyle/>
        <a:p>
          <a:pPr marL="228600" lvl="1" indent="-228600" algn="justLow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cs typeface="B Zar" pitchFamily="2" charset="-78"/>
            </a:rPr>
            <a:t>با قیمت‌گذاری ریسک، موازنۀ ریسک و بازده قابل‌برقراری است.</a:t>
          </a:r>
          <a:endParaRPr lang="fa-IR" sz="2000" kern="1200" dirty="0">
            <a:cs typeface="B Zar" pitchFamily="2" charset="-78"/>
          </a:endParaRPr>
        </a:p>
        <a:p>
          <a:pPr marL="228600" lvl="1" indent="-228600" algn="justLow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قیمت هر واحد ریسک تعیین می‌شود و قابلیت مقایسه فراهم می‌شود.</a:t>
          </a:r>
          <a:endParaRPr lang="en-US" sz="2000" kern="1200" dirty="0">
            <a:cs typeface="B Zar" pitchFamily="2" charset="-78"/>
          </a:endParaRPr>
        </a:p>
      </dsp:txBody>
      <dsp:txXfrm rot="16200000">
        <a:off x="2284281" y="-192958"/>
        <a:ext cx="1542588" cy="611115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920E77-74B3-4AEF-9CA4-817A0A917566}">
      <dsp:nvSpPr>
        <dsp:cNvPr id="0" name=""/>
        <dsp:cNvSpPr/>
      </dsp:nvSpPr>
      <dsp:spPr>
        <a:xfrm>
          <a:off x="1902" y="1416843"/>
          <a:ext cx="2134102" cy="1633537"/>
        </a:xfrm>
        <a:prstGeom prst="fram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Titr" pitchFamily="2" charset="-78"/>
            </a:rPr>
            <a:t>سنجة ریسک</a:t>
          </a:r>
          <a:endParaRPr lang="en-US" sz="1800" kern="1200" dirty="0" smtClean="0">
            <a:cs typeface="B Titr" pitchFamily="2" charset="-78"/>
          </a:endParaRP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Zar" pitchFamily="2" charset="-78"/>
            </a:rPr>
            <a:t>(اندازة ریسک)</a:t>
          </a:r>
          <a:endParaRPr lang="en-US" sz="1800" kern="1200" dirty="0">
            <a:cs typeface="B Zar" pitchFamily="2" charset="-78"/>
          </a:endParaRPr>
        </a:p>
      </dsp:txBody>
      <dsp:txXfrm>
        <a:off x="1902" y="1416843"/>
        <a:ext cx="2134102" cy="1633537"/>
      </dsp:txXfrm>
    </dsp:sp>
    <dsp:sp modelId="{0B352367-4C91-44BE-A580-1F063072782F}">
      <dsp:nvSpPr>
        <dsp:cNvPr id="0" name=""/>
        <dsp:cNvSpPr/>
      </dsp:nvSpPr>
      <dsp:spPr>
        <a:xfrm>
          <a:off x="2268648" y="1759886"/>
          <a:ext cx="947451" cy="947451"/>
        </a:xfrm>
        <a:prstGeom prst="mathMultiply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268648" y="1759886"/>
        <a:ext cx="947451" cy="947451"/>
      </dsp:txXfrm>
    </dsp:sp>
    <dsp:sp modelId="{BB56DB02-173C-453E-91AB-57D58E2FE1D0}">
      <dsp:nvSpPr>
        <dsp:cNvPr id="0" name=""/>
        <dsp:cNvSpPr/>
      </dsp:nvSpPr>
      <dsp:spPr>
        <a:xfrm>
          <a:off x="3348743" y="1416843"/>
          <a:ext cx="2086746" cy="1633537"/>
        </a:xfrm>
        <a:prstGeom prst="fram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Titr" pitchFamily="2" charset="-78"/>
            </a:rPr>
            <a:t>صرف ریسک</a:t>
          </a:r>
        </a:p>
      </dsp:txBody>
      <dsp:txXfrm>
        <a:off x="3348743" y="1416843"/>
        <a:ext cx="2086746" cy="1633537"/>
      </dsp:txXfrm>
    </dsp:sp>
    <dsp:sp modelId="{31E9B972-432A-4890-9E15-126A32485F42}">
      <dsp:nvSpPr>
        <dsp:cNvPr id="0" name=""/>
        <dsp:cNvSpPr/>
      </dsp:nvSpPr>
      <dsp:spPr>
        <a:xfrm>
          <a:off x="5568132" y="1759886"/>
          <a:ext cx="947451" cy="947451"/>
        </a:xfrm>
        <a:prstGeom prst="mathEqual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568132" y="1759886"/>
        <a:ext cx="947451" cy="947451"/>
      </dsp:txXfrm>
    </dsp:sp>
    <dsp:sp modelId="{0A0B4748-0C2A-498A-9EAF-F356D6195D9C}">
      <dsp:nvSpPr>
        <dsp:cNvPr id="0" name=""/>
        <dsp:cNvSpPr/>
      </dsp:nvSpPr>
      <dsp:spPr>
        <a:xfrm>
          <a:off x="6648227" y="1416843"/>
          <a:ext cx="1884269" cy="1633537"/>
        </a:xfrm>
        <a:prstGeom prst="fram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Titr" pitchFamily="2" charset="-78"/>
            </a:rPr>
            <a:t>قیمت ریسک</a:t>
          </a:r>
        </a:p>
      </dsp:txBody>
      <dsp:txXfrm>
        <a:off x="6648227" y="1416843"/>
        <a:ext cx="1884269" cy="163353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B94C42-148B-4B27-9C3C-FCAEE6B74EB5}">
      <dsp:nvSpPr>
        <dsp:cNvPr id="0" name=""/>
        <dsp:cNvSpPr/>
      </dsp:nvSpPr>
      <dsp:spPr>
        <a:xfrm>
          <a:off x="948" y="984781"/>
          <a:ext cx="2220143" cy="11100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Zar" pitchFamily="2" charset="-78"/>
            </a:rPr>
            <a:t>سنجۀ ریسک</a:t>
          </a:r>
          <a:endParaRPr lang="en-US" sz="2900" kern="1200" dirty="0">
            <a:cs typeface="B Zar" pitchFamily="2" charset="-78"/>
          </a:endParaRPr>
        </a:p>
      </dsp:txBody>
      <dsp:txXfrm>
        <a:off x="948" y="984781"/>
        <a:ext cx="2220143" cy="1110071"/>
      </dsp:txXfrm>
    </dsp:sp>
    <dsp:sp modelId="{2383AF0C-A3C6-4AB8-AA22-868AAE21AE50}">
      <dsp:nvSpPr>
        <dsp:cNvPr id="0" name=""/>
        <dsp:cNvSpPr/>
      </dsp:nvSpPr>
      <dsp:spPr>
        <a:xfrm>
          <a:off x="222963" y="2094853"/>
          <a:ext cx="222014" cy="832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553"/>
              </a:lnTo>
              <a:lnTo>
                <a:pt x="222014" y="83255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2E8D6-A91E-4E5D-8F02-A59D0E7F9D1B}">
      <dsp:nvSpPr>
        <dsp:cNvPr id="0" name=""/>
        <dsp:cNvSpPr/>
      </dsp:nvSpPr>
      <dsp:spPr>
        <a:xfrm>
          <a:off x="444977" y="2372371"/>
          <a:ext cx="1776114" cy="11100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cs typeface="B Zar" pitchFamily="2" charset="-78"/>
          </a:endParaRPr>
        </a:p>
      </dsp:txBody>
      <dsp:txXfrm>
        <a:off x="444977" y="2372371"/>
        <a:ext cx="1776114" cy="1110071"/>
      </dsp:txXfrm>
    </dsp:sp>
    <dsp:sp modelId="{E7398900-67EA-4D9D-9EE7-5B791D5A1E69}">
      <dsp:nvSpPr>
        <dsp:cNvPr id="0" name=""/>
        <dsp:cNvSpPr/>
      </dsp:nvSpPr>
      <dsp:spPr>
        <a:xfrm>
          <a:off x="2776128" y="984781"/>
          <a:ext cx="2220143" cy="11100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Zar" pitchFamily="2" charset="-78"/>
            </a:rPr>
            <a:t>صرف ریسک کل</a:t>
          </a:r>
          <a:endParaRPr lang="en-US" sz="2900" kern="1200" dirty="0">
            <a:cs typeface="B Zar" pitchFamily="2" charset="-78"/>
          </a:endParaRPr>
        </a:p>
      </dsp:txBody>
      <dsp:txXfrm>
        <a:off x="2776128" y="984781"/>
        <a:ext cx="2220143" cy="1110071"/>
      </dsp:txXfrm>
    </dsp:sp>
    <dsp:sp modelId="{31C9CCF6-05BC-405B-8D95-F35EB37F891E}">
      <dsp:nvSpPr>
        <dsp:cNvPr id="0" name=""/>
        <dsp:cNvSpPr/>
      </dsp:nvSpPr>
      <dsp:spPr>
        <a:xfrm>
          <a:off x="2998142" y="2094853"/>
          <a:ext cx="222014" cy="832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553"/>
              </a:lnTo>
              <a:lnTo>
                <a:pt x="222014" y="83255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13C303-0928-4594-9D2D-D1664D58A246}">
      <dsp:nvSpPr>
        <dsp:cNvPr id="0" name=""/>
        <dsp:cNvSpPr/>
      </dsp:nvSpPr>
      <dsp:spPr>
        <a:xfrm>
          <a:off x="3220156" y="2372371"/>
          <a:ext cx="1776114" cy="11100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 smtClean="0">
            <a:cs typeface="B Zar" pitchFamily="2" charset="-78"/>
          </a:endParaRPr>
        </a:p>
      </dsp:txBody>
      <dsp:txXfrm>
        <a:off x="3220156" y="2372371"/>
        <a:ext cx="1776114" cy="1110071"/>
      </dsp:txXfrm>
    </dsp:sp>
    <dsp:sp modelId="{CF2D4613-CCA8-4EB1-AEBF-24AC8D1A7E6B}">
      <dsp:nvSpPr>
        <dsp:cNvPr id="0" name=""/>
        <dsp:cNvSpPr/>
      </dsp:nvSpPr>
      <dsp:spPr>
        <a:xfrm>
          <a:off x="5551307" y="984781"/>
          <a:ext cx="2220143" cy="11100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Zar" pitchFamily="2" charset="-78"/>
            </a:rPr>
            <a:t>قیمت ریسک کل</a:t>
          </a:r>
          <a:endParaRPr lang="en-US" sz="2900" kern="1200" dirty="0">
            <a:cs typeface="B Zar" pitchFamily="2" charset="-78"/>
          </a:endParaRPr>
        </a:p>
      </dsp:txBody>
      <dsp:txXfrm>
        <a:off x="5551307" y="984781"/>
        <a:ext cx="2220143" cy="111007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4A47B9-9CA7-483E-ABE1-458C9267605B}">
      <dsp:nvSpPr>
        <dsp:cNvPr id="0" name=""/>
        <dsp:cNvSpPr/>
      </dsp:nvSpPr>
      <dsp:spPr>
        <a:xfrm>
          <a:off x="948" y="984781"/>
          <a:ext cx="2220143" cy="11100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Zar" pitchFamily="2" charset="-78"/>
            </a:rPr>
            <a:t>سنجۀ ریسک</a:t>
          </a:r>
          <a:endParaRPr lang="en-US" sz="2800" kern="1200" dirty="0">
            <a:cs typeface="B Zar" pitchFamily="2" charset="-78"/>
          </a:endParaRPr>
        </a:p>
      </dsp:txBody>
      <dsp:txXfrm>
        <a:off x="948" y="984781"/>
        <a:ext cx="2220143" cy="1110071"/>
      </dsp:txXfrm>
    </dsp:sp>
    <dsp:sp modelId="{36399839-D962-4CAE-8EC4-304542C65A4A}">
      <dsp:nvSpPr>
        <dsp:cNvPr id="0" name=""/>
        <dsp:cNvSpPr/>
      </dsp:nvSpPr>
      <dsp:spPr>
        <a:xfrm>
          <a:off x="222963" y="2094853"/>
          <a:ext cx="222014" cy="832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553"/>
              </a:lnTo>
              <a:lnTo>
                <a:pt x="222014" y="83255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E4527-D882-4A1A-BE60-93A0A0E273FF}">
      <dsp:nvSpPr>
        <dsp:cNvPr id="0" name=""/>
        <dsp:cNvSpPr/>
      </dsp:nvSpPr>
      <dsp:spPr>
        <a:xfrm>
          <a:off x="444977" y="2372371"/>
          <a:ext cx="1776114" cy="11100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cs typeface="B Zar" pitchFamily="2" charset="-78"/>
          </a:endParaRPr>
        </a:p>
      </dsp:txBody>
      <dsp:txXfrm>
        <a:off x="444977" y="2372371"/>
        <a:ext cx="1776114" cy="1110071"/>
      </dsp:txXfrm>
    </dsp:sp>
    <dsp:sp modelId="{7088D9B4-9E8B-44CD-82C2-3009EE0D266C}">
      <dsp:nvSpPr>
        <dsp:cNvPr id="0" name=""/>
        <dsp:cNvSpPr/>
      </dsp:nvSpPr>
      <dsp:spPr>
        <a:xfrm>
          <a:off x="2776128" y="984781"/>
          <a:ext cx="2220143" cy="11100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Zar" pitchFamily="2" charset="-78"/>
            </a:rPr>
            <a:t>صرف ریسک بازار</a:t>
          </a:r>
          <a:endParaRPr lang="en-US" sz="2800" kern="1200" dirty="0">
            <a:cs typeface="B Zar" pitchFamily="2" charset="-78"/>
          </a:endParaRPr>
        </a:p>
      </dsp:txBody>
      <dsp:txXfrm>
        <a:off x="2776128" y="984781"/>
        <a:ext cx="2220143" cy="1110071"/>
      </dsp:txXfrm>
    </dsp:sp>
    <dsp:sp modelId="{800C5D6A-AD0E-45F3-A5CB-61F3CF34607A}">
      <dsp:nvSpPr>
        <dsp:cNvPr id="0" name=""/>
        <dsp:cNvSpPr/>
      </dsp:nvSpPr>
      <dsp:spPr>
        <a:xfrm>
          <a:off x="2998142" y="2094853"/>
          <a:ext cx="222014" cy="832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553"/>
              </a:lnTo>
              <a:lnTo>
                <a:pt x="222014" y="83255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2C8E55-8492-47A3-9F09-761ACD8557FC}">
      <dsp:nvSpPr>
        <dsp:cNvPr id="0" name=""/>
        <dsp:cNvSpPr/>
      </dsp:nvSpPr>
      <dsp:spPr>
        <a:xfrm>
          <a:off x="3220156" y="2372371"/>
          <a:ext cx="1776114" cy="11100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 smtClean="0">
            <a:cs typeface="B Zar" pitchFamily="2" charset="-78"/>
          </a:endParaRPr>
        </a:p>
      </dsp:txBody>
      <dsp:txXfrm>
        <a:off x="3220156" y="2372371"/>
        <a:ext cx="1776114" cy="1110071"/>
      </dsp:txXfrm>
    </dsp:sp>
    <dsp:sp modelId="{F249715D-1CEC-4D42-8B87-027F947FD44D}">
      <dsp:nvSpPr>
        <dsp:cNvPr id="0" name=""/>
        <dsp:cNvSpPr/>
      </dsp:nvSpPr>
      <dsp:spPr>
        <a:xfrm>
          <a:off x="5551307" y="984781"/>
          <a:ext cx="2220143" cy="11100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Zar" pitchFamily="2" charset="-78"/>
            </a:rPr>
            <a:t>قیمت ریسک بازار</a:t>
          </a:r>
          <a:endParaRPr lang="en-US" sz="2800" kern="1200" dirty="0">
            <a:cs typeface="B Zar" pitchFamily="2" charset="-78"/>
          </a:endParaRPr>
        </a:p>
      </dsp:txBody>
      <dsp:txXfrm>
        <a:off x="5551307" y="984781"/>
        <a:ext cx="2220143" cy="111007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6D2806-E9C0-4F18-8042-D85D5728F21C}">
      <dsp:nvSpPr>
        <dsp:cNvPr id="0" name=""/>
        <dsp:cNvSpPr/>
      </dsp:nvSpPr>
      <dsp:spPr>
        <a:xfrm>
          <a:off x="948" y="984781"/>
          <a:ext cx="2220143" cy="11100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Zar" pitchFamily="2" charset="-78"/>
            </a:rPr>
            <a:t>سنجۀ ریسک</a:t>
          </a:r>
          <a:endParaRPr lang="en-US" sz="2800" kern="1200" dirty="0">
            <a:cs typeface="B Zar" pitchFamily="2" charset="-78"/>
          </a:endParaRPr>
        </a:p>
      </dsp:txBody>
      <dsp:txXfrm>
        <a:off x="948" y="984781"/>
        <a:ext cx="2220143" cy="1110071"/>
      </dsp:txXfrm>
    </dsp:sp>
    <dsp:sp modelId="{2C452EDB-5F75-4FF7-8E29-26DBED8FC5EB}">
      <dsp:nvSpPr>
        <dsp:cNvPr id="0" name=""/>
        <dsp:cNvSpPr/>
      </dsp:nvSpPr>
      <dsp:spPr>
        <a:xfrm>
          <a:off x="222963" y="2094853"/>
          <a:ext cx="222014" cy="832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553"/>
              </a:lnTo>
              <a:lnTo>
                <a:pt x="222014" y="83255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350C8-B2E1-4599-B18C-28D5582AC1AC}">
      <dsp:nvSpPr>
        <dsp:cNvPr id="0" name=""/>
        <dsp:cNvSpPr/>
      </dsp:nvSpPr>
      <dsp:spPr>
        <a:xfrm>
          <a:off x="444977" y="2372371"/>
          <a:ext cx="1776114" cy="11100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cs typeface="B Zar" pitchFamily="2" charset="-78"/>
          </a:endParaRPr>
        </a:p>
      </dsp:txBody>
      <dsp:txXfrm>
        <a:off x="444977" y="2372371"/>
        <a:ext cx="1776114" cy="1110071"/>
      </dsp:txXfrm>
    </dsp:sp>
    <dsp:sp modelId="{DEAB1E19-40F2-4724-B319-BABFB1DDB74E}">
      <dsp:nvSpPr>
        <dsp:cNvPr id="0" name=""/>
        <dsp:cNvSpPr/>
      </dsp:nvSpPr>
      <dsp:spPr>
        <a:xfrm>
          <a:off x="2776128" y="984781"/>
          <a:ext cx="2220143" cy="11100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Zar" pitchFamily="2" charset="-78"/>
            </a:rPr>
            <a:t>صرف ریسک مالی</a:t>
          </a:r>
          <a:endParaRPr lang="en-US" sz="2800" kern="1200" dirty="0">
            <a:cs typeface="B Zar" pitchFamily="2" charset="-78"/>
          </a:endParaRPr>
        </a:p>
      </dsp:txBody>
      <dsp:txXfrm>
        <a:off x="2776128" y="984781"/>
        <a:ext cx="2220143" cy="1110071"/>
      </dsp:txXfrm>
    </dsp:sp>
    <dsp:sp modelId="{1632EE0A-6A6F-4A29-BBD2-53B13A8F525C}">
      <dsp:nvSpPr>
        <dsp:cNvPr id="0" name=""/>
        <dsp:cNvSpPr/>
      </dsp:nvSpPr>
      <dsp:spPr>
        <a:xfrm>
          <a:off x="2998142" y="2094853"/>
          <a:ext cx="222014" cy="832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553"/>
              </a:lnTo>
              <a:lnTo>
                <a:pt x="222014" y="83255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178455-EAF0-43B8-B2E5-25C7681A0330}">
      <dsp:nvSpPr>
        <dsp:cNvPr id="0" name=""/>
        <dsp:cNvSpPr/>
      </dsp:nvSpPr>
      <dsp:spPr>
        <a:xfrm>
          <a:off x="3220156" y="2372371"/>
          <a:ext cx="1776114" cy="11100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cs typeface="B Zar" pitchFamily="2" charset="-78"/>
          </a:endParaRPr>
        </a:p>
      </dsp:txBody>
      <dsp:txXfrm>
        <a:off x="3220156" y="2372371"/>
        <a:ext cx="1776114" cy="1110071"/>
      </dsp:txXfrm>
    </dsp:sp>
    <dsp:sp modelId="{55ECBEF4-A7D7-4D9D-AB88-5C5EB92EBB59}">
      <dsp:nvSpPr>
        <dsp:cNvPr id="0" name=""/>
        <dsp:cNvSpPr/>
      </dsp:nvSpPr>
      <dsp:spPr>
        <a:xfrm>
          <a:off x="5551307" y="984781"/>
          <a:ext cx="2220143" cy="11100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Zar" pitchFamily="2" charset="-78"/>
            </a:rPr>
            <a:t>قیمت ریسک مالی</a:t>
          </a:r>
          <a:endParaRPr lang="en-US" sz="2800" kern="1200" dirty="0">
            <a:cs typeface="B Zar" pitchFamily="2" charset="-78"/>
          </a:endParaRPr>
        </a:p>
      </dsp:txBody>
      <dsp:txXfrm>
        <a:off x="5551307" y="984781"/>
        <a:ext cx="2220143" cy="11100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196083-1F86-459E-BA98-1A56746C0E7D}" type="datetimeFigureOut">
              <a:rPr lang="fa-IR" smtClean="0"/>
              <a:pPr/>
              <a:t>1435/05/12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946E9D-8DDD-4F7B-AC98-5D185A215068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445603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6E9D-8DDD-4F7B-AC98-5D185A215068}" type="slidenum">
              <a:rPr lang="fa-IR" smtClean="0"/>
              <a:pPr/>
              <a:t>1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1938589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2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119837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LL062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763"/>
            <a:ext cx="9144000" cy="6867526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68638"/>
            <a:ext cx="6400800" cy="1644650"/>
          </a:xfrm>
        </p:spPr>
        <p:txBody>
          <a:bodyPr lIns="72000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553200" y="6481763"/>
            <a:ext cx="190341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chemeClr val="bg1"/>
                </a:solidFill>
                <a:latin typeface="+mn-lt"/>
              </a:defRPr>
            </a:lvl1pPr>
          </a:lstStyle>
          <a:p>
            <a:fld id="{DF28FB93-0A08-4E7D-8E63-9EFA29F1E093}" type="slidenum">
              <a:rPr lang="fa-IR" smtClean="0"/>
              <a:pPr/>
              <a:t>‹#›</a:t>
            </a:fld>
            <a:endParaRPr lang="fa-IR"/>
          </a:p>
        </p:txBody>
      </p:sp>
      <p:sp useBgFill="1">
        <p:nvSpPr>
          <p:cNvPr id="6" name="Rectangle 5"/>
          <p:cNvSpPr/>
          <p:nvPr userDrawn="1"/>
        </p:nvSpPr>
        <p:spPr bwMode="auto">
          <a:xfrm>
            <a:off x="457200" y="152400"/>
            <a:ext cx="3733800" cy="6858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0063"/>
            <a:ext cx="1943100" cy="5164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0063"/>
            <a:ext cx="5676900" cy="5164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00063"/>
            <a:ext cx="7772400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196975"/>
            <a:ext cx="7772400" cy="44672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ctr">
              <a:defRPr lang="fa-IR" b="1" cap="none" spc="0" smtClean="0">
                <a:ln/>
                <a:solidFill>
                  <a:schemeClr val="accent3"/>
                </a:solidFill>
                <a:effectLst/>
                <a:cs typeface="B Titr" pitchFamily="2" charset="-78"/>
              </a:defRPr>
            </a:lvl1pPr>
          </a:lstStyle>
          <a:p>
            <a:r>
              <a:rPr lang="fa-IR" b="1" dirty="0" smtClean="0">
                <a:ln/>
                <a:solidFill>
                  <a:schemeClr val="accent3"/>
                </a:solidFill>
                <a:latin typeface="+mn-lt"/>
                <a:ea typeface="+mn-ea"/>
              </a:rPr>
              <a:t>واژگان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cs typeface="B Zar" pitchFamily="2" charset="-78"/>
              </a:defRPr>
            </a:lvl1pPr>
            <a:lvl2pPr>
              <a:defRPr>
                <a:cs typeface="B Zar" pitchFamily="2" charset="-78"/>
              </a:defRPr>
            </a:lvl2pPr>
            <a:lvl3pPr>
              <a:defRPr>
                <a:cs typeface="B Zar" pitchFamily="2" charset="-78"/>
              </a:defRPr>
            </a:lvl3pPr>
            <a:lvl4pPr>
              <a:defRPr>
                <a:cs typeface="B Zar" pitchFamily="2" charset="-78"/>
              </a:defRPr>
            </a:lvl4pPr>
            <a:lvl5pPr>
              <a:defRPr>
                <a:cs typeface="B Zar" pitchFamily="2" charset="-78"/>
              </a:defRPr>
            </a:lvl5pPr>
          </a:lstStyle>
          <a:p>
            <a:pPr lvl="0"/>
            <a:r>
              <a:rPr lang="fa-IR" dirty="0" smtClean="0"/>
              <a:t>اط</a:t>
            </a:r>
            <a:endParaRPr lang="en-US" dirty="0" smtClean="0"/>
          </a:p>
          <a:p>
            <a:pPr lvl="1"/>
            <a:r>
              <a:rPr lang="fa-IR" dirty="0" smtClean="0"/>
              <a:t>یییی</a:t>
            </a:r>
            <a:endParaRPr lang="en-US" dirty="0" smtClean="0"/>
          </a:p>
          <a:p>
            <a:pPr lvl="2"/>
            <a:r>
              <a:rPr lang="en-US" dirty="0" smtClean="0"/>
              <a:t>ff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a-I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96975"/>
            <a:ext cx="3810000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3810000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4" cstate="print">
            <a:alphaModFix amt="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L062007a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-4763"/>
            <a:ext cx="9144000" cy="68675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0063"/>
            <a:ext cx="77724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96975"/>
            <a:ext cx="77724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09600" y="6477000"/>
            <a:ext cx="1752600" cy="304800"/>
          </a:xfrm>
          <a:prstGeom prst="rect">
            <a:avLst/>
          </a:prstGeom>
          <a:solidFill>
            <a:srgbClr val="1D205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</p:sldLayoutIdLst>
  <p:timing>
    <p:tnLst>
      <p:par>
        <p:cTn id="1" dur="indefinite" restart="never" nodeType="tmRoot"/>
      </p:par>
    </p:tnLst>
  </p:timing>
  <p:txStyles>
    <p:titleStyle>
      <a:lvl1pPr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Arial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Arial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Arial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Arial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Arial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Arial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Arial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rgbClr val="E7C000"/>
        </a:buClr>
        <a:buChar char="•"/>
        <a:defRPr sz="2400">
          <a:solidFill>
            <a:srgbClr val="111F63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11F63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111F63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111F63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111F63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111F63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111F63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111F63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111F63"/>
          </a:solidFill>
          <a:latin typeface="+mn-lt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10" Type="http://schemas.openxmlformats.org/officeDocument/2006/relationships/oleObject" Target="../embeddings/oleObject5.bin"/><Relationship Id="rId4" Type="http://schemas.openxmlformats.org/officeDocument/2006/relationships/diagramLayout" Target="../diagrams/layout7.xml"/><Relationship Id="rId9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10" Type="http://schemas.openxmlformats.org/officeDocument/2006/relationships/oleObject" Target="../embeddings/oleObject8.bin"/><Relationship Id="rId4" Type="http://schemas.openxmlformats.org/officeDocument/2006/relationships/diagramLayout" Target="../diagrams/layout8.xml"/><Relationship Id="rId9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10" Type="http://schemas.openxmlformats.org/officeDocument/2006/relationships/oleObject" Target="../embeddings/oleObject11.bin"/><Relationship Id="rId4" Type="http://schemas.openxmlformats.org/officeDocument/2006/relationships/diagramLayout" Target="../diagrams/layout9.xml"/><Relationship Id="rId9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10" Type="http://schemas.openxmlformats.org/officeDocument/2006/relationships/oleObject" Target="../embeddings/oleObject14.bin"/><Relationship Id="rId4" Type="http://schemas.openxmlformats.org/officeDocument/2006/relationships/diagramLayout" Target="../diagrams/layout10.xml"/><Relationship Id="rId9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6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Unicode MS" pitchFamily="34" charset="-128"/>
                <a:ea typeface="Arial Unicode MS" pitchFamily="34" charset="-128"/>
                <a:cs typeface="B Elham" pitchFamily="2" charset="-78"/>
              </a:rPr>
              <a:t>بسم‌الله الرحمن الرحیم</a:t>
            </a:r>
            <a:endParaRPr lang="fa-IR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Unicode MS" pitchFamily="34" charset="-128"/>
              <a:ea typeface="Arial Unicode MS" pitchFamily="34" charset="-128"/>
              <a:cs typeface="B Elham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fa-IR" dirty="0" smtClean="0">
                <a:ln/>
                <a:solidFill>
                  <a:schemeClr val="accent3"/>
                </a:solidFill>
                <a:cs typeface="B Zar" pitchFamily="2" charset="-78"/>
              </a:rPr>
              <a:t>به نام آنکه جان را فکرت آموخت</a:t>
            </a:r>
            <a:endParaRPr lang="fa-IR" dirty="0">
              <a:ln/>
              <a:solidFill>
                <a:schemeClr val="accent3"/>
              </a:solidFill>
              <a:cs typeface="B Zar" pitchFamily="2" charset="-7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533400" y="152400"/>
            <a:ext cx="36576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/>
            <a:r>
              <a:rPr lang="fa-IR" dirty="0"/>
              <a:t>مهم‌ترین چالش مالی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36194228"/>
              </p:ext>
            </p:extLst>
          </p:nvPr>
        </p:nvGraphicFramePr>
        <p:xfrm>
          <a:off x="228600" y="1196975"/>
          <a:ext cx="8534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endParaRPr lang="en-US" sz="2400" b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67000"/>
            <a:ext cx="7772400" cy="1500187"/>
          </a:xfrm>
        </p:spPr>
        <p:txBody>
          <a:bodyPr/>
          <a:lstStyle/>
          <a:p>
            <a:r>
              <a:rPr lang="fa-I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قیمت‌گذاری ریسک</a:t>
            </a:r>
            <a:endParaRPr lang="en-US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Elham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125F3BF-D623-4509-BE0C-830B860F17C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484687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خط بازار سرمایه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نظریة قیمت‌گذاری دارایی‌های سرمایه‌ای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نظریة ساختار سرمایة مودیلیانی-میلر</a:t>
            </a:r>
            <a:endParaRPr lang="en-US" sz="24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B Elham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638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a-IR" dirty="0"/>
              <a:t>قیمت‌گذاری ریسک </a:t>
            </a:r>
            <a:r>
              <a:rPr lang="fa-IR" dirty="0" smtClean="0"/>
              <a:t>کل: خط بازار سرمایه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95111915"/>
              </p:ext>
            </p:extLst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26042406"/>
              </p:ext>
            </p:extLst>
          </p:nvPr>
        </p:nvGraphicFramePr>
        <p:xfrm>
          <a:off x="1676400" y="3790950"/>
          <a:ext cx="704850" cy="704850"/>
        </p:xfrm>
        <a:graphic>
          <a:graphicData uri="http://schemas.openxmlformats.org/presentationml/2006/ole">
            <p:oleObj spid="_x0000_s343084" name="Equation" r:id="rId8" imgW="190417" imgH="190417" progId="Equation.3">
              <p:embed/>
            </p:oleObj>
          </a:graphicData>
        </a:graphic>
      </p:graphicFrame>
      <p:sp>
        <p:nvSpPr>
          <p:cNvPr id="15" name="Straight Connector 3"/>
          <p:cNvSpPr/>
          <p:nvPr/>
        </p:nvSpPr>
        <p:spPr>
          <a:xfrm>
            <a:off x="6460072" y="3276600"/>
            <a:ext cx="222014" cy="83255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32553"/>
                </a:lnTo>
                <a:lnTo>
                  <a:pt x="222014" y="83255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6" name="Group 15"/>
          <p:cNvGrpSpPr/>
          <p:nvPr/>
        </p:nvGrpSpPr>
        <p:grpSpPr>
          <a:xfrm>
            <a:off x="6682086" y="3554118"/>
            <a:ext cx="1776114" cy="1110071"/>
            <a:chOff x="3220156" y="2372371"/>
            <a:chExt cx="1776114" cy="1110071"/>
          </a:xfrm>
        </p:grpSpPr>
        <p:sp>
          <p:nvSpPr>
            <p:cNvPr id="17" name="Rounded Rectangle 16"/>
            <p:cNvSpPr/>
            <p:nvPr/>
          </p:nvSpPr>
          <p:spPr>
            <a:xfrm>
              <a:off x="3220156" y="2372371"/>
              <a:ext cx="1776114" cy="111007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ed Rectangle 5"/>
            <p:cNvSpPr/>
            <p:nvPr/>
          </p:nvSpPr>
          <p:spPr>
            <a:xfrm>
              <a:off x="3252669" y="2404884"/>
              <a:ext cx="1711088" cy="1045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3825" tIns="82550" rIns="123825" bIns="82550" numCol="1" spcCol="1270" anchor="ctr" anchorCtr="0">
              <a:noAutofit/>
            </a:bodyPr>
            <a:lstStyle/>
            <a:p>
              <a:pPr lvl="0" algn="ctr" defTabSz="2889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500" kern="1200" dirty="0" smtClean="0"/>
            </a:p>
          </p:txBody>
        </p:sp>
      </p:grpSp>
      <p:graphicFrame>
        <p:nvGraphicFramePr>
          <p:cNvPr id="32358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0882046"/>
              </p:ext>
            </p:extLst>
          </p:nvPr>
        </p:nvGraphicFramePr>
        <p:xfrm>
          <a:off x="4114800" y="3715657"/>
          <a:ext cx="1180199" cy="863395"/>
        </p:xfrm>
        <a:graphic>
          <a:graphicData uri="http://schemas.openxmlformats.org/presentationml/2006/ole">
            <p:oleObj spid="_x0000_s343085" name="Equation" r:id="rId9" imgW="520474" imgH="380835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276600" y="3810000"/>
            <a:ext cx="342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×</a:t>
            </a:r>
            <a:endParaRPr lang="en-US" sz="6000" dirty="0"/>
          </a:p>
        </p:txBody>
      </p:sp>
      <p:sp>
        <p:nvSpPr>
          <p:cNvPr id="20" name="TextBox 19"/>
          <p:cNvSpPr txBox="1"/>
          <p:nvPr/>
        </p:nvSpPr>
        <p:spPr>
          <a:xfrm>
            <a:off x="6134100" y="3772368"/>
            <a:ext cx="342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6000" dirty="0" smtClean="0"/>
              <a:t>=</a:t>
            </a:r>
            <a:endParaRPr lang="en-US" sz="6000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1573749"/>
              </p:ext>
            </p:extLst>
          </p:nvPr>
        </p:nvGraphicFramePr>
        <p:xfrm>
          <a:off x="6682086" y="3692876"/>
          <a:ext cx="1739756" cy="923162"/>
        </p:xfrm>
        <a:graphic>
          <a:graphicData uri="http://schemas.openxmlformats.org/presentationml/2006/ole">
            <p:oleObj spid="_x0000_s343086" name="Equation" r:id="rId10" imgW="812520" imgH="4316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87105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a-IR" sz="2400" dirty="0" smtClean="0"/>
              <a:t>قیمت‌گذاری ریسک بازار: مدل قیمت‌گذاری دارایی‌های سرمایه‌ای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00250305"/>
              </p:ext>
            </p:extLst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256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24387596"/>
              </p:ext>
            </p:extLst>
          </p:nvPr>
        </p:nvGraphicFramePr>
        <p:xfrm>
          <a:off x="4114800" y="3961856"/>
          <a:ext cx="1295400" cy="500063"/>
        </p:xfrm>
        <a:graphic>
          <a:graphicData uri="http://schemas.openxmlformats.org/presentationml/2006/ole">
            <p:oleObj spid="_x0000_s329773" name="Equation" r:id="rId8" imgW="495085" imgH="190417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617310360"/>
              </p:ext>
            </p:extLst>
          </p:nvPr>
        </p:nvGraphicFramePr>
        <p:xfrm>
          <a:off x="1828800" y="3841555"/>
          <a:ext cx="514350" cy="742950"/>
        </p:xfrm>
        <a:graphic>
          <a:graphicData uri="http://schemas.openxmlformats.org/presentationml/2006/ole">
            <p:oleObj spid="_x0000_s329774" name="Equation" r:id="rId9" imgW="114151" imgH="164885" progId="Equation.3">
              <p:embed/>
            </p:oleObj>
          </a:graphicData>
        </a:graphic>
      </p:graphicFrame>
      <p:sp>
        <p:nvSpPr>
          <p:cNvPr id="6" name="Straight Connector 3"/>
          <p:cNvSpPr/>
          <p:nvPr/>
        </p:nvSpPr>
        <p:spPr>
          <a:xfrm>
            <a:off x="6460072" y="3276600"/>
            <a:ext cx="222014" cy="83255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32553"/>
                </a:lnTo>
                <a:lnTo>
                  <a:pt x="222014" y="83255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7" name="Group 6"/>
          <p:cNvGrpSpPr/>
          <p:nvPr/>
        </p:nvGrpSpPr>
        <p:grpSpPr>
          <a:xfrm>
            <a:off x="6682086" y="3554118"/>
            <a:ext cx="1776114" cy="1110071"/>
            <a:chOff x="3220156" y="2372371"/>
            <a:chExt cx="1776114" cy="1110071"/>
          </a:xfrm>
        </p:grpSpPr>
        <p:sp>
          <p:nvSpPr>
            <p:cNvPr id="8" name="Rounded Rectangle 7"/>
            <p:cNvSpPr/>
            <p:nvPr/>
          </p:nvSpPr>
          <p:spPr>
            <a:xfrm>
              <a:off x="3220156" y="2372371"/>
              <a:ext cx="1776114" cy="111007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ounded Rectangle 5"/>
            <p:cNvSpPr/>
            <p:nvPr/>
          </p:nvSpPr>
          <p:spPr>
            <a:xfrm>
              <a:off x="3252669" y="2404884"/>
              <a:ext cx="1711088" cy="1045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3825" tIns="82550" rIns="123825" bIns="82550" numCol="1" spcCol="1270" anchor="ctr" anchorCtr="0">
              <a:noAutofit/>
            </a:bodyPr>
            <a:lstStyle/>
            <a:p>
              <a:pPr lvl="0" algn="ctr" defTabSz="2889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500" kern="1200" dirty="0" smtClean="0"/>
            </a:p>
          </p:txBody>
        </p:sp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09535561"/>
              </p:ext>
            </p:extLst>
          </p:nvPr>
        </p:nvGraphicFramePr>
        <p:xfrm>
          <a:off x="6822430" y="3877239"/>
          <a:ext cx="1495425" cy="463828"/>
        </p:xfrm>
        <a:graphic>
          <a:graphicData uri="http://schemas.openxmlformats.org/presentationml/2006/ole">
            <p:oleObj spid="_x0000_s329775" name="Equation" r:id="rId10" imgW="698400" imgH="2156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276600" y="3810000"/>
            <a:ext cx="342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×</a:t>
            </a:r>
            <a:endParaRPr lang="en-US" sz="6000" dirty="0"/>
          </a:p>
        </p:txBody>
      </p:sp>
      <p:sp>
        <p:nvSpPr>
          <p:cNvPr id="12" name="TextBox 11"/>
          <p:cNvSpPr txBox="1"/>
          <p:nvPr/>
        </p:nvSpPr>
        <p:spPr>
          <a:xfrm>
            <a:off x="6134100" y="3772368"/>
            <a:ext cx="342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6000" dirty="0" smtClean="0"/>
              <a:t>=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a-IR" sz="2000" dirty="0" smtClean="0"/>
              <a:t>قیمت‌گذاری </a:t>
            </a:r>
            <a:r>
              <a:rPr lang="fa-IR" sz="2000" dirty="0"/>
              <a:t>ریسک </a:t>
            </a:r>
            <a:r>
              <a:rPr lang="fa-IR" sz="2000" dirty="0" smtClean="0"/>
              <a:t>مالی</a:t>
            </a:r>
            <a:r>
              <a:rPr lang="fa-IR" sz="2000" smtClean="0"/>
              <a:t>: </a:t>
            </a:r>
            <a:r>
              <a:rPr lang="fa-IR" sz="2000" smtClean="0"/>
              <a:t>نظریة </a:t>
            </a:r>
            <a:r>
              <a:rPr lang="fa-IR" sz="2000" dirty="0" smtClean="0"/>
              <a:t>مودیلیانی و میلر با فرض عدم وجود مالیات 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60937609"/>
              </p:ext>
            </p:extLst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215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58958430"/>
              </p:ext>
            </p:extLst>
          </p:nvPr>
        </p:nvGraphicFramePr>
        <p:xfrm>
          <a:off x="4038600" y="3886200"/>
          <a:ext cx="1522413" cy="635000"/>
        </p:xfrm>
        <a:graphic>
          <a:graphicData uri="http://schemas.openxmlformats.org/presentationml/2006/ole">
            <p:oleObj spid="_x0000_s341035" name="Equation" r:id="rId8" imgW="457200" imgH="1905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666368853"/>
              </p:ext>
            </p:extLst>
          </p:nvPr>
        </p:nvGraphicFramePr>
        <p:xfrm>
          <a:off x="1905000" y="3783707"/>
          <a:ext cx="393700" cy="847969"/>
        </p:xfrm>
        <a:graphic>
          <a:graphicData uri="http://schemas.openxmlformats.org/presentationml/2006/ole">
            <p:oleObj spid="_x0000_s341036" name="Equation" r:id="rId9" imgW="164957" imgH="355292" progId="Equation.3">
              <p:embed/>
            </p:oleObj>
          </a:graphicData>
        </a:graphic>
      </p:graphicFrame>
      <p:sp>
        <p:nvSpPr>
          <p:cNvPr id="7" name="Straight Connector 3"/>
          <p:cNvSpPr/>
          <p:nvPr/>
        </p:nvSpPr>
        <p:spPr>
          <a:xfrm>
            <a:off x="6477000" y="3276600"/>
            <a:ext cx="222014" cy="83255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32553"/>
                </a:lnTo>
                <a:lnTo>
                  <a:pt x="222014" y="83255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Group 7"/>
          <p:cNvGrpSpPr/>
          <p:nvPr/>
        </p:nvGrpSpPr>
        <p:grpSpPr>
          <a:xfrm>
            <a:off x="6699014" y="3554118"/>
            <a:ext cx="1776114" cy="1110071"/>
            <a:chOff x="3220156" y="2372371"/>
            <a:chExt cx="1776114" cy="1110071"/>
          </a:xfrm>
        </p:grpSpPr>
        <p:sp>
          <p:nvSpPr>
            <p:cNvPr id="9" name="Rounded Rectangle 8"/>
            <p:cNvSpPr/>
            <p:nvPr/>
          </p:nvSpPr>
          <p:spPr>
            <a:xfrm>
              <a:off x="3220156" y="2372371"/>
              <a:ext cx="1776114" cy="111007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ounded Rectangle 5"/>
            <p:cNvSpPr/>
            <p:nvPr/>
          </p:nvSpPr>
          <p:spPr>
            <a:xfrm>
              <a:off x="3252669" y="2404884"/>
              <a:ext cx="1711088" cy="1045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3825" tIns="82550" rIns="123825" bIns="82550" numCol="1" spcCol="1270" anchor="ctr" anchorCtr="0">
              <a:noAutofit/>
            </a:bodyPr>
            <a:lstStyle/>
            <a:p>
              <a:pPr lvl="0" algn="ctr" defTabSz="2889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500" kern="1200" dirty="0"/>
            </a:p>
          </p:txBody>
        </p:sp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16096666"/>
              </p:ext>
            </p:extLst>
          </p:nvPr>
        </p:nvGraphicFramePr>
        <p:xfrm>
          <a:off x="6863171" y="3729664"/>
          <a:ext cx="1447800" cy="831051"/>
        </p:xfrm>
        <a:graphic>
          <a:graphicData uri="http://schemas.openxmlformats.org/presentationml/2006/ole">
            <p:oleObj spid="_x0000_s341037" name="Equation" r:id="rId10" imgW="685800" imgH="3934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276600" y="3810000"/>
            <a:ext cx="342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×</a:t>
            </a:r>
            <a:endParaRPr lang="en-US" sz="6000" dirty="0"/>
          </a:p>
        </p:txBody>
      </p:sp>
      <p:sp>
        <p:nvSpPr>
          <p:cNvPr id="12" name="TextBox 11"/>
          <p:cNvSpPr txBox="1"/>
          <p:nvPr/>
        </p:nvSpPr>
        <p:spPr>
          <a:xfrm>
            <a:off x="6134100" y="3772368"/>
            <a:ext cx="342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6000" dirty="0" smtClean="0"/>
              <a:t>=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a-IR" sz="2000" dirty="0" smtClean="0"/>
              <a:t>قیمت‌گذاری </a:t>
            </a:r>
            <a:r>
              <a:rPr lang="fa-IR" sz="2000" dirty="0"/>
              <a:t>ریسک </a:t>
            </a:r>
            <a:r>
              <a:rPr lang="fa-IR" sz="2000" dirty="0" smtClean="0"/>
              <a:t>مالی: نظریة مودیلیانی و میلر با فرض وجود مالیات 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57689362"/>
              </p:ext>
            </p:extLst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19198897"/>
              </p:ext>
            </p:extLst>
          </p:nvPr>
        </p:nvGraphicFramePr>
        <p:xfrm>
          <a:off x="1828800" y="3733800"/>
          <a:ext cx="393700" cy="847969"/>
        </p:xfrm>
        <a:graphic>
          <a:graphicData uri="http://schemas.openxmlformats.org/presentationml/2006/ole">
            <p:oleObj spid="_x0000_s356379" name="Equation" r:id="rId8" imgW="164957" imgH="355292" progId="Equation.3">
              <p:embed/>
            </p:oleObj>
          </a:graphicData>
        </a:graphic>
      </p:graphicFrame>
      <p:sp>
        <p:nvSpPr>
          <p:cNvPr id="7" name="Straight Connector 3"/>
          <p:cNvSpPr/>
          <p:nvPr/>
        </p:nvSpPr>
        <p:spPr>
          <a:xfrm>
            <a:off x="6477000" y="3276600"/>
            <a:ext cx="222014" cy="83255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32553"/>
                </a:lnTo>
                <a:lnTo>
                  <a:pt x="222014" y="83255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Group 7"/>
          <p:cNvGrpSpPr/>
          <p:nvPr/>
        </p:nvGrpSpPr>
        <p:grpSpPr>
          <a:xfrm>
            <a:off x="6699014" y="3554118"/>
            <a:ext cx="1776114" cy="1110071"/>
            <a:chOff x="3220156" y="2372371"/>
            <a:chExt cx="1776114" cy="1110071"/>
          </a:xfrm>
        </p:grpSpPr>
        <p:sp>
          <p:nvSpPr>
            <p:cNvPr id="9" name="Rounded Rectangle 8"/>
            <p:cNvSpPr/>
            <p:nvPr/>
          </p:nvSpPr>
          <p:spPr>
            <a:xfrm>
              <a:off x="3220156" y="2372371"/>
              <a:ext cx="1776114" cy="111007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ounded Rectangle 5"/>
            <p:cNvSpPr/>
            <p:nvPr/>
          </p:nvSpPr>
          <p:spPr>
            <a:xfrm>
              <a:off x="3252669" y="2404884"/>
              <a:ext cx="1711088" cy="1045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3825" tIns="82550" rIns="123825" bIns="82550" numCol="1" spcCol="1270" anchor="ctr" anchorCtr="0">
              <a:noAutofit/>
            </a:bodyPr>
            <a:lstStyle/>
            <a:p>
              <a:pPr lvl="0" algn="ctr" defTabSz="2889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500" kern="1200" dirty="0"/>
            </a:p>
          </p:txBody>
        </p:sp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67875466"/>
              </p:ext>
            </p:extLst>
          </p:nvPr>
        </p:nvGraphicFramePr>
        <p:xfrm>
          <a:off x="6819535" y="3821112"/>
          <a:ext cx="1562465" cy="598488"/>
        </p:xfrm>
        <a:graphic>
          <a:graphicData uri="http://schemas.openxmlformats.org/presentationml/2006/ole">
            <p:oleObj spid="_x0000_s356380" name="Equation" r:id="rId9" imgW="1028520" imgH="3934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276600" y="3810000"/>
            <a:ext cx="342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×</a:t>
            </a:r>
            <a:endParaRPr lang="en-US" sz="6000" dirty="0"/>
          </a:p>
        </p:txBody>
      </p:sp>
      <p:sp>
        <p:nvSpPr>
          <p:cNvPr id="12" name="TextBox 11"/>
          <p:cNvSpPr txBox="1"/>
          <p:nvPr/>
        </p:nvSpPr>
        <p:spPr>
          <a:xfrm>
            <a:off x="6134100" y="3772368"/>
            <a:ext cx="342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6000" dirty="0" smtClean="0"/>
              <a:t>=</a:t>
            </a:r>
            <a:endParaRPr lang="en-US" sz="6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02176376"/>
              </p:ext>
            </p:extLst>
          </p:nvPr>
        </p:nvGraphicFramePr>
        <p:xfrm>
          <a:off x="3886200" y="3884101"/>
          <a:ext cx="1721757" cy="450104"/>
        </p:xfrm>
        <a:graphic>
          <a:graphicData uri="http://schemas.openxmlformats.org/presentationml/2006/ole">
            <p:oleObj spid="_x0000_s356381" name="Equation" r:id="rId10" imgW="876300" imgH="2286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52112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a-IR" sz="4400" b="1" dirty="0" smtClean="0">
                <a:ln/>
                <a:solidFill>
                  <a:schemeClr val="accent3"/>
                </a:solidFill>
                <a:cs typeface="B Titr" pitchFamily="2" charset="-78"/>
              </a:rPr>
              <a:t>با تشکر</a:t>
            </a:r>
            <a:endParaRPr lang="en-US" sz="4400" b="1" dirty="0">
              <a:ln/>
              <a:solidFill>
                <a:schemeClr val="accent3"/>
              </a:solidFill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33400" y="152400"/>
            <a:ext cx="36576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696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303994"/>
            <a:ext cx="7772400" cy="2506006"/>
          </a:xfrm>
        </p:spPr>
        <p:txBody>
          <a:bodyPr>
            <a:noAutofit/>
          </a:bodyPr>
          <a:lstStyle/>
          <a:p>
            <a:pPr algn="ctr"/>
            <a:r>
              <a:rPr lang="fa-IR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D205D"/>
                </a:soli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قیمت‌گذاری ریسک: موضوع عمدۀ دانش مالی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D205D"/>
                </a:soli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D205D"/>
                </a:soli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D205D"/>
                </a:soli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D205D"/>
                </a:soli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endParaRPr lang="fa-IR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D205D"/>
              </a:soli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505200"/>
            <a:ext cx="7391400" cy="1496568"/>
          </a:xfrm>
        </p:spPr>
        <p:txBody>
          <a:bodyPr>
            <a:normAutofit/>
          </a:bodyPr>
          <a:lstStyle/>
          <a:p>
            <a:pPr algn="ctr">
              <a:lnSpc>
                <a:spcPct val="30000"/>
              </a:lnSpc>
            </a:pPr>
            <a:endParaRPr lang="fa-IR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Elham" pitchFamily="2" charset="-78"/>
            </a:endParaRPr>
          </a:p>
          <a:p>
            <a:r>
              <a:rPr lang="fa-IR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+mj-ea"/>
                <a:cs typeface="B Elham" pitchFamily="2" charset="-78"/>
              </a:rPr>
              <a:t>حسین عبده تبریزی</a:t>
            </a:r>
          </a:p>
          <a:p>
            <a:r>
              <a:rPr lang="fa-IR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+mj-ea"/>
                <a:cs typeface="B Elham" pitchFamily="2" charset="-78"/>
              </a:rPr>
              <a:t>میثم رادپور</a:t>
            </a:r>
          </a:p>
          <a:p>
            <a:pPr algn="ctr">
              <a:lnSpc>
                <a:spcPct val="30000"/>
              </a:lnSpc>
            </a:pPr>
            <a:endParaRPr lang="fa-IR" sz="26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7000" y="5867400"/>
            <a:ext cx="8480800" cy="4001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B Elham" pitchFamily="2" charset="-78"/>
              </a:rPr>
              <a:t>اول بار ارائه در کلاس مدیریت ریسک دانشگاه تهران، مقطع دکترا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00" y="2721114"/>
            <a:ext cx="7620000" cy="3380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rtl="0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800" b="1" dirty="0" smtClean="0">
                <a:ln/>
                <a:solidFill>
                  <a:schemeClr val="accent3"/>
                </a:solidFill>
                <a:latin typeface="Times New Roman" pitchFamily="26" charset="0"/>
                <a:cs typeface="Compset" pitchFamily="10" charset="-78"/>
              </a:rPr>
              <a:t>Risk Pricing: The Major Field </a:t>
            </a:r>
            <a:r>
              <a:rPr lang="en-US" sz="2800" b="1" dirty="0" smtClean="0">
                <a:ln/>
                <a:solidFill>
                  <a:schemeClr val="accent3"/>
                </a:solidFill>
                <a:latin typeface="Times New Roman" pitchFamily="26" charset="0"/>
                <a:cs typeface="Compset" pitchFamily="10" charset="-78"/>
              </a:rPr>
              <a:t>in </a:t>
            </a:r>
            <a:r>
              <a:rPr lang="en-US" sz="2800" b="1" dirty="0" smtClean="0">
                <a:ln/>
                <a:solidFill>
                  <a:schemeClr val="accent3"/>
                </a:solidFill>
                <a:latin typeface="Times New Roman" pitchFamily="26" charset="0"/>
                <a:cs typeface="Compset" pitchFamily="10" charset="-78"/>
              </a:rPr>
              <a:t>Finance</a:t>
            </a:r>
            <a:endParaRPr lang="en-US" sz="2000" b="1" dirty="0">
              <a:ln/>
              <a:solidFill>
                <a:schemeClr val="accent3"/>
              </a:solidFill>
              <a:latin typeface="Times New Roman" pitchFamily="26" charset="0"/>
              <a:cs typeface="Compset" pitchFamily="10" charset="-7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33400" y="152400"/>
            <a:ext cx="36576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105400"/>
            <a:ext cx="899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b="1" cap="all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  <a:cs typeface="B Zar" pitchFamily="2" charset="-78"/>
              </a:rPr>
              <a:t>دانشکدة </a:t>
            </a:r>
            <a:r>
              <a:rPr lang="fa-IR" b="1" cap="all" dirty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  <a:cs typeface="B Zar" pitchFamily="2" charset="-78"/>
              </a:rPr>
              <a:t>اقتصاد دانشگاه ‌ </a:t>
            </a:r>
            <a:r>
              <a:rPr lang="fa-IR" b="1" cap="all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  <a:cs typeface="B Zar" pitchFamily="2" charset="-78"/>
              </a:rPr>
              <a:t>علامة </a:t>
            </a:r>
            <a:r>
              <a:rPr lang="fa-IR" b="1" cap="all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  <a:cs typeface="B Zar" pitchFamily="2" charset="-78"/>
              </a:rPr>
              <a:t>طباطبائی</a:t>
            </a:r>
            <a:r>
              <a:rPr lang="fa-IR" b="1" cap="all" dirty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  <a:cs typeface="B Zar" pitchFamily="2" charset="-78"/>
              </a:rPr>
              <a:t>، </a:t>
            </a:r>
            <a:r>
              <a:rPr lang="fa-IR" b="1" cap="all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  <a:cs typeface="B Zar" pitchFamily="2" charset="-78"/>
              </a:rPr>
              <a:t>مقطع دکترا، درس </a:t>
            </a:r>
            <a:r>
              <a:rPr lang="fa-IR" b="1" cap="all" dirty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  <a:cs typeface="B Zar" pitchFamily="2" charset="-78"/>
              </a:rPr>
              <a:t>اقتصاد مالی، اسفندماه سال 92، تهران</a:t>
            </a:r>
            <a:endParaRPr lang="en-US" b="1" cap="all" dirty="0">
              <a:ln w="0"/>
              <a:solidFill>
                <a:srgbClr val="FFC000"/>
              </a:solidFill>
              <a:effectLst>
                <a:reflection blurRad="12700" stA="50000" endPos="50000" dist="5000" dir="5400000" sy="-100000" rotWithShape="0"/>
              </a:effectLst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endParaRPr lang="en-US" sz="2400" b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67000"/>
            <a:ext cx="7772400" cy="1500187"/>
          </a:xfrm>
        </p:spPr>
        <p:txBody>
          <a:bodyPr/>
          <a:lstStyle/>
          <a:p>
            <a:r>
              <a:rPr lang="fa-I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موازنة ریسک و بازده</a:t>
            </a:r>
            <a:endParaRPr lang="en-US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Elham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125F3BF-D623-4509-BE0C-830B860F17C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484687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نسبت ریسک به </a:t>
            </a: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بازده</a:t>
            </a:r>
            <a:endParaRPr lang="fa-IR" sz="24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B Elham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مسیر تعیین موازنه</a:t>
            </a:r>
            <a:endParaRPr lang="en-US" sz="24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B Elham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793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fa-IR" dirty="0" smtClean="0"/>
              <a:t>لزوم </a:t>
            </a:r>
            <a:r>
              <a:rPr lang="fa-IR" dirty="0"/>
              <a:t>قیمت‌گذاری </a:t>
            </a:r>
            <a:r>
              <a:rPr lang="fa-IR" dirty="0" smtClean="0"/>
              <a:t>ریسک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953000" y="4446588"/>
          <a:ext cx="3065463" cy="457200"/>
        </p:xfrm>
        <a:graphic>
          <a:graphicData uri="http://schemas.openxmlformats.org/presentationml/2006/ole">
            <p:oleObj spid="_x0000_s342044" name="Equation" r:id="rId8" imgW="1447172" imgH="215806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66800" y="4387850"/>
          <a:ext cx="3278188" cy="488950"/>
        </p:xfrm>
        <a:graphic>
          <a:graphicData uri="http://schemas.openxmlformats.org/presentationml/2006/ole">
            <p:oleObj spid="_x0000_s342045" name="Equation" r:id="rId9" imgW="1447172" imgH="215806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5603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fa-IR" dirty="0"/>
              <a:t>مالی: داستان موازنۀ ریسک و بازده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fa-IR" dirty="0"/>
              <a:t>نسبت ریسک به بازده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685800" y="1219200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Diagram group"/>
          <p:cNvGrpSpPr/>
          <p:nvPr/>
        </p:nvGrpSpPr>
        <p:grpSpPr>
          <a:xfrm>
            <a:off x="4495840" y="3657600"/>
            <a:ext cx="2133560" cy="249954"/>
            <a:chOff x="1600242" y="2286871"/>
            <a:chExt cx="2133560" cy="249954"/>
          </a:xfrm>
          <a:scene3d>
            <a:camera prst="isometricOffAxis2Left" zoom="95000"/>
            <a:lightRig rig="flat" dir="t"/>
          </a:scene3d>
        </p:grpSpPr>
        <p:sp>
          <p:nvSpPr>
            <p:cNvPr id="16" name="Rectangle 15"/>
            <p:cNvSpPr/>
            <p:nvPr/>
          </p:nvSpPr>
          <p:spPr>
            <a:xfrm>
              <a:off x="1600242" y="2286871"/>
              <a:ext cx="2133560" cy="249954"/>
            </a:xfrm>
            <a:prstGeom prst="rect">
              <a:avLst/>
            </a:prstGeom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063C4FD-84D7-4998-991F-DCF05BBE9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graphicEl>
                                              <a:dgm id="{9063C4FD-84D7-4998-991F-DCF05BBE9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graphicEl>
                                              <a:dgm id="{9063C4FD-84D7-4998-991F-DCF05BBE9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>
                                            <p:graphicEl>
                                              <a:dgm id="{9063C4FD-84D7-4998-991F-DCF05BBE9F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FCF8792-8110-4317-922B-2EE87120D1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>
                                            <p:graphicEl>
                                              <a:dgm id="{3FCF8792-8110-4317-922B-2EE87120D1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graphicEl>
                                              <a:dgm id="{3FCF8792-8110-4317-922B-2EE87120D1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graphicEl>
                                              <a:dgm id="{3FCF8792-8110-4317-922B-2EE87120D1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015D6D8-5463-4067-9995-2BBCD5E51A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graphicEl>
                                              <a:dgm id="{7015D6D8-5463-4067-9995-2BBCD5E51A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graphicEl>
                                              <a:dgm id="{7015D6D8-5463-4067-9995-2BBCD5E51A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graphicEl>
                                              <a:dgm id="{7015D6D8-5463-4067-9995-2BBCD5E51A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459D77F-544B-4F6F-84BB-150983518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graphicEl>
                                              <a:dgm id="{0459D77F-544B-4F6F-84BB-150983518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graphicEl>
                                              <a:dgm id="{0459D77F-544B-4F6F-84BB-150983518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graphicEl>
                                              <a:dgm id="{0459D77F-544B-4F6F-84BB-1509835183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8466174-37AA-425F-8E5B-239E7A5765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graphicEl>
                                              <a:dgm id="{88466174-37AA-425F-8E5B-239E7A5765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graphicEl>
                                              <a:dgm id="{88466174-37AA-425F-8E5B-239E7A5765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graphicEl>
                                              <a:dgm id="{88466174-37AA-425F-8E5B-239E7A5765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B0C590D-D2B4-4C5A-A3E1-2B0704D68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graphicEl>
                                              <a:dgm id="{AB0C590D-D2B4-4C5A-A3E1-2B0704D68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>
                                            <p:graphicEl>
                                              <a:dgm id="{AB0C590D-D2B4-4C5A-A3E1-2B0704D68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>
                                            <p:graphicEl>
                                              <a:dgm id="{AB0C590D-D2B4-4C5A-A3E1-2B0704D68A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fa-IR" dirty="0"/>
              <a:t>بهترین نمایندۀ ریسک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5800" y="15525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 descr="Normal PDF 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86200" y="1676400"/>
            <a:ext cx="4381157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fa-IR" dirty="0" smtClean="0"/>
              <a:t>مسیر </a:t>
            </a:r>
            <a:r>
              <a:rPr lang="fa-IR" dirty="0"/>
              <a:t>قیمت‌گذاری </a:t>
            </a:r>
            <a:r>
              <a:rPr lang="fa-IR" dirty="0" smtClean="0"/>
              <a:t>ریسک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686195" y="2774332"/>
            <a:ext cx="1591323" cy="1312509"/>
          </a:xfrm>
          <a:custGeom>
            <a:avLst/>
            <a:gdLst>
              <a:gd name="connsiteX0" fmla="*/ 0 w 1591323"/>
              <a:gd name="connsiteY0" fmla="*/ 131251 h 1312509"/>
              <a:gd name="connsiteX1" fmla="*/ 38443 w 1591323"/>
              <a:gd name="connsiteY1" fmla="*/ 38443 h 1312509"/>
              <a:gd name="connsiteX2" fmla="*/ 131252 w 1591323"/>
              <a:gd name="connsiteY2" fmla="*/ 1 h 1312509"/>
              <a:gd name="connsiteX3" fmla="*/ 1460072 w 1591323"/>
              <a:gd name="connsiteY3" fmla="*/ 0 h 1312509"/>
              <a:gd name="connsiteX4" fmla="*/ 1552880 w 1591323"/>
              <a:gd name="connsiteY4" fmla="*/ 38443 h 1312509"/>
              <a:gd name="connsiteX5" fmla="*/ 1591322 w 1591323"/>
              <a:gd name="connsiteY5" fmla="*/ 131252 h 1312509"/>
              <a:gd name="connsiteX6" fmla="*/ 1591323 w 1591323"/>
              <a:gd name="connsiteY6" fmla="*/ 1181258 h 1312509"/>
              <a:gd name="connsiteX7" fmla="*/ 1552880 w 1591323"/>
              <a:gd name="connsiteY7" fmla="*/ 1274066 h 1312509"/>
              <a:gd name="connsiteX8" fmla="*/ 1460071 w 1591323"/>
              <a:gd name="connsiteY8" fmla="*/ 1312509 h 1312509"/>
              <a:gd name="connsiteX9" fmla="*/ 131251 w 1591323"/>
              <a:gd name="connsiteY9" fmla="*/ 1312509 h 1312509"/>
              <a:gd name="connsiteX10" fmla="*/ 38443 w 1591323"/>
              <a:gd name="connsiteY10" fmla="*/ 1274066 h 1312509"/>
              <a:gd name="connsiteX11" fmla="*/ 1 w 1591323"/>
              <a:gd name="connsiteY11" fmla="*/ 1181257 h 1312509"/>
              <a:gd name="connsiteX12" fmla="*/ 0 w 1591323"/>
              <a:gd name="connsiteY12" fmla="*/ 131251 h 1312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1323" h="1312509">
                <a:moveTo>
                  <a:pt x="0" y="131251"/>
                </a:moveTo>
                <a:cubicBezTo>
                  <a:pt x="0" y="96441"/>
                  <a:pt x="13828" y="63057"/>
                  <a:pt x="38443" y="38443"/>
                </a:cubicBezTo>
                <a:cubicBezTo>
                  <a:pt x="63057" y="13829"/>
                  <a:pt x="96442" y="1"/>
                  <a:pt x="131252" y="1"/>
                </a:cubicBezTo>
                <a:lnTo>
                  <a:pt x="1460072" y="0"/>
                </a:lnTo>
                <a:cubicBezTo>
                  <a:pt x="1494882" y="0"/>
                  <a:pt x="1528266" y="13828"/>
                  <a:pt x="1552880" y="38443"/>
                </a:cubicBezTo>
                <a:cubicBezTo>
                  <a:pt x="1577494" y="63057"/>
                  <a:pt x="1591322" y="96442"/>
                  <a:pt x="1591322" y="131252"/>
                </a:cubicBezTo>
                <a:cubicBezTo>
                  <a:pt x="1591322" y="481254"/>
                  <a:pt x="1591323" y="831256"/>
                  <a:pt x="1591323" y="1181258"/>
                </a:cubicBezTo>
                <a:cubicBezTo>
                  <a:pt x="1591323" y="1216068"/>
                  <a:pt x="1577495" y="1249452"/>
                  <a:pt x="1552880" y="1274066"/>
                </a:cubicBezTo>
                <a:cubicBezTo>
                  <a:pt x="1528266" y="1298680"/>
                  <a:pt x="1494881" y="1312509"/>
                  <a:pt x="1460071" y="1312509"/>
                </a:cubicBezTo>
                <a:lnTo>
                  <a:pt x="131251" y="1312509"/>
                </a:lnTo>
                <a:cubicBezTo>
                  <a:pt x="96441" y="1312509"/>
                  <a:pt x="63057" y="1298681"/>
                  <a:pt x="38443" y="1274066"/>
                </a:cubicBezTo>
                <a:cubicBezTo>
                  <a:pt x="13829" y="1249452"/>
                  <a:pt x="1" y="1216067"/>
                  <a:pt x="1" y="1181257"/>
                </a:cubicBezTo>
                <a:cubicBezTo>
                  <a:pt x="1" y="831255"/>
                  <a:pt x="0" y="481253"/>
                  <a:pt x="0" y="131251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399" tIns="66399" rIns="66399" bIns="347651" numCol="1" spcCol="1270" anchor="t" anchorCtr="0">
            <a:noAutofit/>
          </a:bodyPr>
          <a:lstStyle/>
          <a:p>
            <a:pPr marL="171450" lvl="1" indent="-171450" algn="ctr" defTabSz="8445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fa-IR" sz="1900" kern="1200" dirty="0" smtClean="0">
              <a:cs typeface="B Mitra" pitchFamily="2" charset="-78"/>
            </a:endParaRPr>
          </a:p>
          <a:p>
            <a:pPr marL="171450" lvl="1" indent="-171450" algn="ctr" defTabSz="8445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ar-SA" sz="1900" kern="1200" dirty="0" smtClean="0">
                <a:cs typeface="B Mitra" pitchFamily="2" charset="-78"/>
              </a:rPr>
              <a:t>موازن</a:t>
            </a:r>
            <a:r>
              <a:rPr lang="fa-IR" sz="1900" kern="1200" dirty="0" smtClean="0">
                <a:cs typeface="B Mitra" pitchFamily="2" charset="-78"/>
              </a:rPr>
              <a:t>ۀ</a:t>
            </a:r>
            <a:r>
              <a:rPr lang="ar-SA" sz="1900" kern="1200" dirty="0" smtClean="0">
                <a:cs typeface="B Mitra" pitchFamily="2" charset="-78"/>
              </a:rPr>
              <a:t> ریسک و بازده</a:t>
            </a:r>
            <a:endParaRPr lang="en-US" sz="1900" kern="1200" dirty="0">
              <a:cs typeface="B Mitra" pitchFamily="2" charset="-78"/>
            </a:endParaRPr>
          </a:p>
        </p:txBody>
      </p:sp>
      <p:sp>
        <p:nvSpPr>
          <p:cNvPr id="11" name="Shape 10"/>
          <p:cNvSpPr/>
          <p:nvPr/>
        </p:nvSpPr>
        <p:spPr>
          <a:xfrm>
            <a:off x="1589729" y="3120159"/>
            <a:ext cx="1705846" cy="1705846"/>
          </a:xfrm>
          <a:prstGeom prst="leftCircularArrow">
            <a:avLst>
              <a:gd name="adj1" fmla="val 2869"/>
              <a:gd name="adj2" fmla="val 350657"/>
              <a:gd name="adj3" fmla="val 2126167"/>
              <a:gd name="adj4" fmla="val 9024489"/>
              <a:gd name="adj5" fmla="val 3347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accent2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Freeform 11"/>
          <p:cNvSpPr/>
          <p:nvPr/>
        </p:nvSpPr>
        <p:spPr>
          <a:xfrm>
            <a:off x="1039822" y="3805590"/>
            <a:ext cx="1414509" cy="562503"/>
          </a:xfrm>
          <a:custGeom>
            <a:avLst/>
            <a:gdLst>
              <a:gd name="connsiteX0" fmla="*/ 0 w 1414509"/>
              <a:gd name="connsiteY0" fmla="*/ 56250 h 562503"/>
              <a:gd name="connsiteX1" fmla="*/ 16475 w 1414509"/>
              <a:gd name="connsiteY1" fmla="*/ 16475 h 562503"/>
              <a:gd name="connsiteX2" fmla="*/ 56250 w 1414509"/>
              <a:gd name="connsiteY2" fmla="*/ 0 h 562503"/>
              <a:gd name="connsiteX3" fmla="*/ 1358259 w 1414509"/>
              <a:gd name="connsiteY3" fmla="*/ 0 h 562503"/>
              <a:gd name="connsiteX4" fmla="*/ 1398034 w 1414509"/>
              <a:gd name="connsiteY4" fmla="*/ 16475 h 562503"/>
              <a:gd name="connsiteX5" fmla="*/ 1414509 w 1414509"/>
              <a:gd name="connsiteY5" fmla="*/ 56250 h 562503"/>
              <a:gd name="connsiteX6" fmla="*/ 1414509 w 1414509"/>
              <a:gd name="connsiteY6" fmla="*/ 506253 h 562503"/>
              <a:gd name="connsiteX7" fmla="*/ 1398034 w 1414509"/>
              <a:gd name="connsiteY7" fmla="*/ 546028 h 562503"/>
              <a:gd name="connsiteX8" fmla="*/ 1358259 w 1414509"/>
              <a:gd name="connsiteY8" fmla="*/ 562503 h 562503"/>
              <a:gd name="connsiteX9" fmla="*/ 56250 w 1414509"/>
              <a:gd name="connsiteY9" fmla="*/ 562503 h 562503"/>
              <a:gd name="connsiteX10" fmla="*/ 16475 w 1414509"/>
              <a:gd name="connsiteY10" fmla="*/ 546028 h 562503"/>
              <a:gd name="connsiteX11" fmla="*/ 0 w 1414509"/>
              <a:gd name="connsiteY11" fmla="*/ 506253 h 562503"/>
              <a:gd name="connsiteX12" fmla="*/ 0 w 1414509"/>
              <a:gd name="connsiteY12" fmla="*/ 56250 h 562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14509" h="562503">
                <a:moveTo>
                  <a:pt x="0" y="56250"/>
                </a:moveTo>
                <a:cubicBezTo>
                  <a:pt x="0" y="41332"/>
                  <a:pt x="5926" y="27024"/>
                  <a:pt x="16475" y="16475"/>
                </a:cubicBezTo>
                <a:cubicBezTo>
                  <a:pt x="27024" y="5926"/>
                  <a:pt x="41331" y="0"/>
                  <a:pt x="56250" y="0"/>
                </a:cubicBezTo>
                <a:lnTo>
                  <a:pt x="1358259" y="0"/>
                </a:lnTo>
                <a:cubicBezTo>
                  <a:pt x="1373177" y="0"/>
                  <a:pt x="1387485" y="5926"/>
                  <a:pt x="1398034" y="16475"/>
                </a:cubicBezTo>
                <a:cubicBezTo>
                  <a:pt x="1408583" y="27024"/>
                  <a:pt x="1414509" y="41331"/>
                  <a:pt x="1414509" y="56250"/>
                </a:cubicBezTo>
                <a:lnTo>
                  <a:pt x="1414509" y="506253"/>
                </a:lnTo>
                <a:cubicBezTo>
                  <a:pt x="1414509" y="521171"/>
                  <a:pt x="1408583" y="535479"/>
                  <a:pt x="1398034" y="546028"/>
                </a:cubicBezTo>
                <a:cubicBezTo>
                  <a:pt x="1387485" y="556577"/>
                  <a:pt x="1373178" y="562503"/>
                  <a:pt x="1358259" y="562503"/>
                </a:cubicBezTo>
                <a:lnTo>
                  <a:pt x="56250" y="562503"/>
                </a:lnTo>
                <a:cubicBezTo>
                  <a:pt x="41332" y="562503"/>
                  <a:pt x="27024" y="556577"/>
                  <a:pt x="16475" y="546028"/>
                </a:cubicBezTo>
                <a:cubicBezTo>
                  <a:pt x="5926" y="535479"/>
                  <a:pt x="0" y="521172"/>
                  <a:pt x="0" y="506253"/>
                </a:cubicBezTo>
                <a:lnTo>
                  <a:pt x="0" y="5625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050" tIns="35525" rIns="45050" bIns="35525" numCol="1" spcCol="1270" anchor="ctr" anchorCtr="0">
            <a:noAutofit/>
          </a:bodyPr>
          <a:lstStyle/>
          <a:p>
            <a:r>
              <a:rPr lang="fa-IR" sz="1500" dirty="0" smtClean="0">
                <a:cs typeface="B Titr" pitchFamily="2" charset="-78"/>
              </a:rPr>
              <a:t>اندازه‌گیری ریسک</a:t>
            </a:r>
            <a:endParaRPr lang="en-US" sz="1500" dirty="0" smtClean="0">
              <a:cs typeface="B Titr" pitchFamily="2" charset="-7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687352" y="2774332"/>
            <a:ext cx="1591323" cy="1312509"/>
          </a:xfrm>
          <a:custGeom>
            <a:avLst/>
            <a:gdLst>
              <a:gd name="connsiteX0" fmla="*/ 0 w 1591323"/>
              <a:gd name="connsiteY0" fmla="*/ 131251 h 1312509"/>
              <a:gd name="connsiteX1" fmla="*/ 38443 w 1591323"/>
              <a:gd name="connsiteY1" fmla="*/ 38443 h 1312509"/>
              <a:gd name="connsiteX2" fmla="*/ 131252 w 1591323"/>
              <a:gd name="connsiteY2" fmla="*/ 1 h 1312509"/>
              <a:gd name="connsiteX3" fmla="*/ 1460072 w 1591323"/>
              <a:gd name="connsiteY3" fmla="*/ 0 h 1312509"/>
              <a:gd name="connsiteX4" fmla="*/ 1552880 w 1591323"/>
              <a:gd name="connsiteY4" fmla="*/ 38443 h 1312509"/>
              <a:gd name="connsiteX5" fmla="*/ 1591322 w 1591323"/>
              <a:gd name="connsiteY5" fmla="*/ 131252 h 1312509"/>
              <a:gd name="connsiteX6" fmla="*/ 1591323 w 1591323"/>
              <a:gd name="connsiteY6" fmla="*/ 1181258 h 1312509"/>
              <a:gd name="connsiteX7" fmla="*/ 1552880 w 1591323"/>
              <a:gd name="connsiteY7" fmla="*/ 1274066 h 1312509"/>
              <a:gd name="connsiteX8" fmla="*/ 1460071 w 1591323"/>
              <a:gd name="connsiteY8" fmla="*/ 1312509 h 1312509"/>
              <a:gd name="connsiteX9" fmla="*/ 131251 w 1591323"/>
              <a:gd name="connsiteY9" fmla="*/ 1312509 h 1312509"/>
              <a:gd name="connsiteX10" fmla="*/ 38443 w 1591323"/>
              <a:gd name="connsiteY10" fmla="*/ 1274066 h 1312509"/>
              <a:gd name="connsiteX11" fmla="*/ 1 w 1591323"/>
              <a:gd name="connsiteY11" fmla="*/ 1181257 h 1312509"/>
              <a:gd name="connsiteX12" fmla="*/ 0 w 1591323"/>
              <a:gd name="connsiteY12" fmla="*/ 131251 h 1312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1323" h="1312509">
                <a:moveTo>
                  <a:pt x="0" y="131251"/>
                </a:moveTo>
                <a:cubicBezTo>
                  <a:pt x="0" y="96441"/>
                  <a:pt x="13828" y="63057"/>
                  <a:pt x="38443" y="38443"/>
                </a:cubicBezTo>
                <a:cubicBezTo>
                  <a:pt x="63057" y="13829"/>
                  <a:pt x="96442" y="1"/>
                  <a:pt x="131252" y="1"/>
                </a:cubicBezTo>
                <a:lnTo>
                  <a:pt x="1460072" y="0"/>
                </a:lnTo>
                <a:cubicBezTo>
                  <a:pt x="1494882" y="0"/>
                  <a:pt x="1528266" y="13828"/>
                  <a:pt x="1552880" y="38443"/>
                </a:cubicBezTo>
                <a:cubicBezTo>
                  <a:pt x="1577494" y="63057"/>
                  <a:pt x="1591322" y="96442"/>
                  <a:pt x="1591322" y="131252"/>
                </a:cubicBezTo>
                <a:cubicBezTo>
                  <a:pt x="1591322" y="481254"/>
                  <a:pt x="1591323" y="831256"/>
                  <a:pt x="1591323" y="1181258"/>
                </a:cubicBezTo>
                <a:cubicBezTo>
                  <a:pt x="1591323" y="1216068"/>
                  <a:pt x="1577495" y="1249452"/>
                  <a:pt x="1552880" y="1274066"/>
                </a:cubicBezTo>
                <a:cubicBezTo>
                  <a:pt x="1528266" y="1298680"/>
                  <a:pt x="1494881" y="1312509"/>
                  <a:pt x="1460071" y="1312509"/>
                </a:cubicBezTo>
                <a:lnTo>
                  <a:pt x="131251" y="1312509"/>
                </a:lnTo>
                <a:cubicBezTo>
                  <a:pt x="96441" y="1312509"/>
                  <a:pt x="63057" y="1298681"/>
                  <a:pt x="38443" y="1274066"/>
                </a:cubicBezTo>
                <a:cubicBezTo>
                  <a:pt x="13829" y="1249452"/>
                  <a:pt x="1" y="1216067"/>
                  <a:pt x="1" y="1181257"/>
                </a:cubicBezTo>
                <a:cubicBezTo>
                  <a:pt x="1" y="831255"/>
                  <a:pt x="0" y="481253"/>
                  <a:pt x="0" y="131251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399" tIns="347651" rIns="66399" bIns="66399" numCol="1" spcCol="1270" anchor="t" anchorCtr="0">
            <a:noAutofit/>
          </a:bodyPr>
          <a:lstStyle/>
          <a:p>
            <a:pPr marL="171450" lvl="1" indent="-171450" algn="ctr" defTabSz="8445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fa-IR" sz="1900" kern="1200" dirty="0" smtClean="0">
              <a:cs typeface="B Mitra" pitchFamily="2" charset="-78"/>
            </a:endParaRPr>
          </a:p>
          <a:p>
            <a:r>
              <a:rPr lang="fa-IR" sz="1900" dirty="0" smtClean="0">
                <a:cs typeface="B Mitra" pitchFamily="2" charset="-78"/>
              </a:rPr>
              <a:t>اندازه‌گیری ریسک</a:t>
            </a:r>
            <a:endParaRPr lang="en-US" sz="1900" dirty="0" smtClean="0">
              <a:cs typeface="B Mitra" pitchFamily="2" charset="-78"/>
            </a:endParaRPr>
          </a:p>
        </p:txBody>
      </p:sp>
      <p:sp>
        <p:nvSpPr>
          <p:cNvPr id="14" name="Circular Arrow 13"/>
          <p:cNvSpPr/>
          <p:nvPr/>
        </p:nvSpPr>
        <p:spPr>
          <a:xfrm>
            <a:off x="3577625" y="1983705"/>
            <a:ext cx="1909182" cy="1909182"/>
          </a:xfrm>
          <a:prstGeom prst="circularArrow">
            <a:avLst>
              <a:gd name="adj1" fmla="val 2563"/>
              <a:gd name="adj2" fmla="val 311086"/>
              <a:gd name="adj3" fmla="val 19513404"/>
              <a:gd name="adj4" fmla="val 12575511"/>
              <a:gd name="adj5" fmla="val 2990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accent2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Freeform 14"/>
          <p:cNvSpPr/>
          <p:nvPr/>
        </p:nvSpPr>
        <p:spPr>
          <a:xfrm>
            <a:off x="3040980" y="2493081"/>
            <a:ext cx="1414509" cy="562503"/>
          </a:xfrm>
          <a:custGeom>
            <a:avLst/>
            <a:gdLst>
              <a:gd name="connsiteX0" fmla="*/ 0 w 1414509"/>
              <a:gd name="connsiteY0" fmla="*/ 56250 h 562503"/>
              <a:gd name="connsiteX1" fmla="*/ 16475 w 1414509"/>
              <a:gd name="connsiteY1" fmla="*/ 16475 h 562503"/>
              <a:gd name="connsiteX2" fmla="*/ 56250 w 1414509"/>
              <a:gd name="connsiteY2" fmla="*/ 0 h 562503"/>
              <a:gd name="connsiteX3" fmla="*/ 1358259 w 1414509"/>
              <a:gd name="connsiteY3" fmla="*/ 0 h 562503"/>
              <a:gd name="connsiteX4" fmla="*/ 1398034 w 1414509"/>
              <a:gd name="connsiteY4" fmla="*/ 16475 h 562503"/>
              <a:gd name="connsiteX5" fmla="*/ 1414509 w 1414509"/>
              <a:gd name="connsiteY5" fmla="*/ 56250 h 562503"/>
              <a:gd name="connsiteX6" fmla="*/ 1414509 w 1414509"/>
              <a:gd name="connsiteY6" fmla="*/ 506253 h 562503"/>
              <a:gd name="connsiteX7" fmla="*/ 1398034 w 1414509"/>
              <a:gd name="connsiteY7" fmla="*/ 546028 h 562503"/>
              <a:gd name="connsiteX8" fmla="*/ 1358259 w 1414509"/>
              <a:gd name="connsiteY8" fmla="*/ 562503 h 562503"/>
              <a:gd name="connsiteX9" fmla="*/ 56250 w 1414509"/>
              <a:gd name="connsiteY9" fmla="*/ 562503 h 562503"/>
              <a:gd name="connsiteX10" fmla="*/ 16475 w 1414509"/>
              <a:gd name="connsiteY10" fmla="*/ 546028 h 562503"/>
              <a:gd name="connsiteX11" fmla="*/ 0 w 1414509"/>
              <a:gd name="connsiteY11" fmla="*/ 506253 h 562503"/>
              <a:gd name="connsiteX12" fmla="*/ 0 w 1414509"/>
              <a:gd name="connsiteY12" fmla="*/ 56250 h 562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14509" h="562503">
                <a:moveTo>
                  <a:pt x="0" y="56250"/>
                </a:moveTo>
                <a:cubicBezTo>
                  <a:pt x="0" y="41332"/>
                  <a:pt x="5926" y="27024"/>
                  <a:pt x="16475" y="16475"/>
                </a:cubicBezTo>
                <a:cubicBezTo>
                  <a:pt x="27024" y="5926"/>
                  <a:pt x="41331" y="0"/>
                  <a:pt x="56250" y="0"/>
                </a:cubicBezTo>
                <a:lnTo>
                  <a:pt x="1358259" y="0"/>
                </a:lnTo>
                <a:cubicBezTo>
                  <a:pt x="1373177" y="0"/>
                  <a:pt x="1387485" y="5926"/>
                  <a:pt x="1398034" y="16475"/>
                </a:cubicBezTo>
                <a:cubicBezTo>
                  <a:pt x="1408583" y="27024"/>
                  <a:pt x="1414509" y="41331"/>
                  <a:pt x="1414509" y="56250"/>
                </a:cubicBezTo>
                <a:lnTo>
                  <a:pt x="1414509" y="506253"/>
                </a:lnTo>
                <a:cubicBezTo>
                  <a:pt x="1414509" y="521171"/>
                  <a:pt x="1408583" y="535479"/>
                  <a:pt x="1398034" y="546028"/>
                </a:cubicBezTo>
                <a:cubicBezTo>
                  <a:pt x="1387485" y="556577"/>
                  <a:pt x="1373178" y="562503"/>
                  <a:pt x="1358259" y="562503"/>
                </a:cubicBezTo>
                <a:lnTo>
                  <a:pt x="56250" y="562503"/>
                </a:lnTo>
                <a:cubicBezTo>
                  <a:pt x="41332" y="562503"/>
                  <a:pt x="27024" y="556577"/>
                  <a:pt x="16475" y="546028"/>
                </a:cubicBezTo>
                <a:cubicBezTo>
                  <a:pt x="5926" y="535479"/>
                  <a:pt x="0" y="521172"/>
                  <a:pt x="0" y="506253"/>
                </a:cubicBezTo>
                <a:lnTo>
                  <a:pt x="0" y="5625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050" tIns="35525" rIns="45050" bIns="35525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kern="1200" dirty="0" smtClean="0">
                <a:cs typeface="B Titr" pitchFamily="2" charset="-78"/>
              </a:rPr>
              <a:t>سنجۀ ریسک</a:t>
            </a:r>
            <a:endParaRPr lang="en-US" sz="1500" kern="1200" dirty="0">
              <a:cs typeface="B Titr" pitchFamily="2" charset="-7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4688510" y="2774332"/>
            <a:ext cx="1591323" cy="1312509"/>
          </a:xfrm>
          <a:custGeom>
            <a:avLst/>
            <a:gdLst>
              <a:gd name="connsiteX0" fmla="*/ 0 w 1591323"/>
              <a:gd name="connsiteY0" fmla="*/ 131251 h 1312509"/>
              <a:gd name="connsiteX1" fmla="*/ 38443 w 1591323"/>
              <a:gd name="connsiteY1" fmla="*/ 38443 h 1312509"/>
              <a:gd name="connsiteX2" fmla="*/ 131252 w 1591323"/>
              <a:gd name="connsiteY2" fmla="*/ 1 h 1312509"/>
              <a:gd name="connsiteX3" fmla="*/ 1460072 w 1591323"/>
              <a:gd name="connsiteY3" fmla="*/ 0 h 1312509"/>
              <a:gd name="connsiteX4" fmla="*/ 1552880 w 1591323"/>
              <a:gd name="connsiteY4" fmla="*/ 38443 h 1312509"/>
              <a:gd name="connsiteX5" fmla="*/ 1591322 w 1591323"/>
              <a:gd name="connsiteY5" fmla="*/ 131252 h 1312509"/>
              <a:gd name="connsiteX6" fmla="*/ 1591323 w 1591323"/>
              <a:gd name="connsiteY6" fmla="*/ 1181258 h 1312509"/>
              <a:gd name="connsiteX7" fmla="*/ 1552880 w 1591323"/>
              <a:gd name="connsiteY7" fmla="*/ 1274066 h 1312509"/>
              <a:gd name="connsiteX8" fmla="*/ 1460071 w 1591323"/>
              <a:gd name="connsiteY8" fmla="*/ 1312509 h 1312509"/>
              <a:gd name="connsiteX9" fmla="*/ 131251 w 1591323"/>
              <a:gd name="connsiteY9" fmla="*/ 1312509 h 1312509"/>
              <a:gd name="connsiteX10" fmla="*/ 38443 w 1591323"/>
              <a:gd name="connsiteY10" fmla="*/ 1274066 h 1312509"/>
              <a:gd name="connsiteX11" fmla="*/ 1 w 1591323"/>
              <a:gd name="connsiteY11" fmla="*/ 1181257 h 1312509"/>
              <a:gd name="connsiteX12" fmla="*/ 0 w 1591323"/>
              <a:gd name="connsiteY12" fmla="*/ 131251 h 1312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1323" h="1312509">
                <a:moveTo>
                  <a:pt x="0" y="131251"/>
                </a:moveTo>
                <a:cubicBezTo>
                  <a:pt x="0" y="96441"/>
                  <a:pt x="13828" y="63057"/>
                  <a:pt x="38443" y="38443"/>
                </a:cubicBezTo>
                <a:cubicBezTo>
                  <a:pt x="63057" y="13829"/>
                  <a:pt x="96442" y="1"/>
                  <a:pt x="131252" y="1"/>
                </a:cubicBezTo>
                <a:lnTo>
                  <a:pt x="1460072" y="0"/>
                </a:lnTo>
                <a:cubicBezTo>
                  <a:pt x="1494882" y="0"/>
                  <a:pt x="1528266" y="13828"/>
                  <a:pt x="1552880" y="38443"/>
                </a:cubicBezTo>
                <a:cubicBezTo>
                  <a:pt x="1577494" y="63057"/>
                  <a:pt x="1591322" y="96442"/>
                  <a:pt x="1591322" y="131252"/>
                </a:cubicBezTo>
                <a:cubicBezTo>
                  <a:pt x="1591322" y="481254"/>
                  <a:pt x="1591323" y="831256"/>
                  <a:pt x="1591323" y="1181258"/>
                </a:cubicBezTo>
                <a:cubicBezTo>
                  <a:pt x="1591323" y="1216068"/>
                  <a:pt x="1577495" y="1249452"/>
                  <a:pt x="1552880" y="1274066"/>
                </a:cubicBezTo>
                <a:cubicBezTo>
                  <a:pt x="1528266" y="1298680"/>
                  <a:pt x="1494881" y="1312509"/>
                  <a:pt x="1460071" y="1312509"/>
                </a:cubicBezTo>
                <a:lnTo>
                  <a:pt x="131251" y="1312509"/>
                </a:lnTo>
                <a:cubicBezTo>
                  <a:pt x="96441" y="1312509"/>
                  <a:pt x="63057" y="1298681"/>
                  <a:pt x="38443" y="1274066"/>
                </a:cubicBezTo>
                <a:cubicBezTo>
                  <a:pt x="13829" y="1249452"/>
                  <a:pt x="1" y="1216067"/>
                  <a:pt x="1" y="1181257"/>
                </a:cubicBezTo>
                <a:cubicBezTo>
                  <a:pt x="1" y="831255"/>
                  <a:pt x="0" y="481253"/>
                  <a:pt x="0" y="131251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399" tIns="66399" rIns="66399" bIns="347651" numCol="1" spcCol="1270" anchor="t" anchorCtr="0">
            <a:noAutofit/>
          </a:bodyPr>
          <a:lstStyle/>
          <a:p>
            <a:pPr marL="171450" lvl="1" indent="-171450" algn="justLow" defTabSz="8445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a-IR" sz="1900" kern="1200" dirty="0" smtClean="0">
              <a:cs typeface="B Mitra" pitchFamily="2" charset="-78"/>
            </a:endParaRPr>
          </a:p>
          <a:p>
            <a:pPr marL="171450" lvl="1" indent="-171450" algn="ctr" defTabSz="8445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fa-IR" sz="1900" kern="1200" dirty="0" smtClean="0">
                <a:cs typeface="B Mitra" pitchFamily="2" charset="-78"/>
              </a:rPr>
              <a:t>سنجۀ ریسک</a:t>
            </a:r>
            <a:endParaRPr lang="en-US" sz="1900" kern="1200" dirty="0">
              <a:cs typeface="B Mitra" pitchFamily="2" charset="-78"/>
            </a:endParaRPr>
          </a:p>
        </p:txBody>
      </p:sp>
      <p:sp>
        <p:nvSpPr>
          <p:cNvPr id="17" name="Shape 16"/>
          <p:cNvSpPr/>
          <p:nvPr/>
        </p:nvSpPr>
        <p:spPr>
          <a:xfrm>
            <a:off x="5592044" y="3120159"/>
            <a:ext cx="1705846" cy="1705846"/>
          </a:xfrm>
          <a:prstGeom prst="leftCircularArrow">
            <a:avLst>
              <a:gd name="adj1" fmla="val 2869"/>
              <a:gd name="adj2" fmla="val 350657"/>
              <a:gd name="adj3" fmla="val 2126167"/>
              <a:gd name="adj4" fmla="val 9024489"/>
              <a:gd name="adj5" fmla="val 3347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accent2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Freeform 17"/>
          <p:cNvSpPr/>
          <p:nvPr/>
        </p:nvSpPr>
        <p:spPr>
          <a:xfrm>
            <a:off x="5042137" y="3805590"/>
            <a:ext cx="1414509" cy="562503"/>
          </a:xfrm>
          <a:custGeom>
            <a:avLst/>
            <a:gdLst>
              <a:gd name="connsiteX0" fmla="*/ 0 w 1414509"/>
              <a:gd name="connsiteY0" fmla="*/ 56250 h 562503"/>
              <a:gd name="connsiteX1" fmla="*/ 16475 w 1414509"/>
              <a:gd name="connsiteY1" fmla="*/ 16475 h 562503"/>
              <a:gd name="connsiteX2" fmla="*/ 56250 w 1414509"/>
              <a:gd name="connsiteY2" fmla="*/ 0 h 562503"/>
              <a:gd name="connsiteX3" fmla="*/ 1358259 w 1414509"/>
              <a:gd name="connsiteY3" fmla="*/ 0 h 562503"/>
              <a:gd name="connsiteX4" fmla="*/ 1398034 w 1414509"/>
              <a:gd name="connsiteY4" fmla="*/ 16475 h 562503"/>
              <a:gd name="connsiteX5" fmla="*/ 1414509 w 1414509"/>
              <a:gd name="connsiteY5" fmla="*/ 56250 h 562503"/>
              <a:gd name="connsiteX6" fmla="*/ 1414509 w 1414509"/>
              <a:gd name="connsiteY6" fmla="*/ 506253 h 562503"/>
              <a:gd name="connsiteX7" fmla="*/ 1398034 w 1414509"/>
              <a:gd name="connsiteY7" fmla="*/ 546028 h 562503"/>
              <a:gd name="connsiteX8" fmla="*/ 1358259 w 1414509"/>
              <a:gd name="connsiteY8" fmla="*/ 562503 h 562503"/>
              <a:gd name="connsiteX9" fmla="*/ 56250 w 1414509"/>
              <a:gd name="connsiteY9" fmla="*/ 562503 h 562503"/>
              <a:gd name="connsiteX10" fmla="*/ 16475 w 1414509"/>
              <a:gd name="connsiteY10" fmla="*/ 546028 h 562503"/>
              <a:gd name="connsiteX11" fmla="*/ 0 w 1414509"/>
              <a:gd name="connsiteY11" fmla="*/ 506253 h 562503"/>
              <a:gd name="connsiteX12" fmla="*/ 0 w 1414509"/>
              <a:gd name="connsiteY12" fmla="*/ 56250 h 562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14509" h="562503">
                <a:moveTo>
                  <a:pt x="0" y="56250"/>
                </a:moveTo>
                <a:cubicBezTo>
                  <a:pt x="0" y="41332"/>
                  <a:pt x="5926" y="27024"/>
                  <a:pt x="16475" y="16475"/>
                </a:cubicBezTo>
                <a:cubicBezTo>
                  <a:pt x="27024" y="5926"/>
                  <a:pt x="41331" y="0"/>
                  <a:pt x="56250" y="0"/>
                </a:cubicBezTo>
                <a:lnTo>
                  <a:pt x="1358259" y="0"/>
                </a:lnTo>
                <a:cubicBezTo>
                  <a:pt x="1373177" y="0"/>
                  <a:pt x="1387485" y="5926"/>
                  <a:pt x="1398034" y="16475"/>
                </a:cubicBezTo>
                <a:cubicBezTo>
                  <a:pt x="1408583" y="27024"/>
                  <a:pt x="1414509" y="41331"/>
                  <a:pt x="1414509" y="56250"/>
                </a:cubicBezTo>
                <a:lnTo>
                  <a:pt x="1414509" y="506253"/>
                </a:lnTo>
                <a:cubicBezTo>
                  <a:pt x="1414509" y="521171"/>
                  <a:pt x="1408583" y="535479"/>
                  <a:pt x="1398034" y="546028"/>
                </a:cubicBezTo>
                <a:cubicBezTo>
                  <a:pt x="1387485" y="556577"/>
                  <a:pt x="1373178" y="562503"/>
                  <a:pt x="1358259" y="562503"/>
                </a:cubicBezTo>
                <a:lnTo>
                  <a:pt x="56250" y="562503"/>
                </a:lnTo>
                <a:cubicBezTo>
                  <a:pt x="41332" y="562503"/>
                  <a:pt x="27024" y="556577"/>
                  <a:pt x="16475" y="546028"/>
                </a:cubicBezTo>
                <a:cubicBezTo>
                  <a:pt x="5926" y="535479"/>
                  <a:pt x="0" y="521172"/>
                  <a:pt x="0" y="506253"/>
                </a:cubicBezTo>
                <a:lnTo>
                  <a:pt x="0" y="5625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050" tIns="35525" rIns="45050" bIns="35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dirty="0" smtClean="0">
                <a:cs typeface="B Titr" pitchFamily="2" charset="-78"/>
              </a:rPr>
              <a:t>قیمت‌گذاری ریسک</a:t>
            </a:r>
            <a:endParaRPr lang="en-US" sz="1500" dirty="0">
              <a:cs typeface="B Titr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689667" y="2774332"/>
            <a:ext cx="1591323" cy="1312509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fa-IR" sz="1900" dirty="0" smtClean="0">
              <a:cs typeface="B Mitra" pitchFamily="2" charset="-78"/>
            </a:endParaRPr>
          </a:p>
          <a:p>
            <a:pPr algn="ctr"/>
            <a:r>
              <a:rPr lang="fa-IR" sz="1900" dirty="0" smtClean="0">
                <a:cs typeface="B Mitra" pitchFamily="2" charset="-78"/>
              </a:rPr>
              <a:t>محاسبۀ صرف ریسک</a:t>
            </a:r>
            <a:endParaRPr lang="en-US" sz="1900" dirty="0" smtClean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ar-SA" dirty="0"/>
              <a:t>نظریۀ قیمت‌گذاری ریسک </a:t>
            </a:r>
            <a:r>
              <a:rPr lang="ar-SA" dirty="0" smtClean="0"/>
              <a:t> </a:t>
            </a:r>
            <a:r>
              <a:rPr lang="fa-IR" dirty="0" smtClean="0"/>
              <a:t>و </a:t>
            </a:r>
            <a:r>
              <a:rPr lang="ar-SA" dirty="0" smtClean="0"/>
              <a:t>موازن</a:t>
            </a:r>
            <a:r>
              <a:rPr lang="fa-IR" dirty="0" smtClean="0"/>
              <a:t>ۀ ریسک و بازده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4763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LoyensLoef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oyensLoef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yensLoef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yensLoef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yensLoef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yensLoef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yensLoef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yensLoef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yensLoeff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7C000"/>
        </a:accent1>
        <a:accent2>
          <a:srgbClr val="111F63"/>
        </a:accent2>
        <a:accent3>
          <a:srgbClr val="FFFFFF"/>
        </a:accent3>
        <a:accent4>
          <a:srgbClr val="000000"/>
        </a:accent4>
        <a:accent5>
          <a:srgbClr val="F1DCAA"/>
        </a:accent5>
        <a:accent6>
          <a:srgbClr val="0E1B59"/>
        </a:accent6>
        <a:hlink>
          <a:srgbClr val="CC0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6941</TotalTime>
  <Words>304</Words>
  <Application>Microsoft Office PowerPoint</Application>
  <PresentationFormat>On-screen Show (4:3)</PresentationFormat>
  <Paragraphs>85</Paragraphs>
  <Slides>16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Theme1</vt:lpstr>
      <vt:lpstr>Equation</vt:lpstr>
      <vt:lpstr>بسم‌الله الرحمن الرحیم</vt:lpstr>
      <vt:lpstr>قیمت‌گذاری ریسک: موضوع عمدۀ دانش مالی   </vt:lpstr>
      <vt:lpstr>    </vt:lpstr>
      <vt:lpstr>لزوم قیمت‌گذاری ریسک</vt:lpstr>
      <vt:lpstr>مالی: داستان موازنۀ ریسک و بازده</vt:lpstr>
      <vt:lpstr>نسبت ریسک به بازده</vt:lpstr>
      <vt:lpstr>بهترین نمایندۀ ریسک</vt:lpstr>
      <vt:lpstr>مسیر قیمت‌گذاری ریسک</vt:lpstr>
      <vt:lpstr>نظریۀ قیمت‌گذاری ریسک  و موازنۀ ریسک و بازده</vt:lpstr>
      <vt:lpstr>مهم‌ترین چالش مالی</vt:lpstr>
      <vt:lpstr>    </vt:lpstr>
      <vt:lpstr>قیمت‌گذاری ریسک کل: خط بازار سرمایه</vt:lpstr>
      <vt:lpstr>قیمت‌گذاری ریسک بازار: مدل قیمت‌گذاری دارایی‌های سرمایه‌ای</vt:lpstr>
      <vt:lpstr>قیمت‌گذاری ریسک مالی: نظریة مودیلیانی و میلر با فرض عدم وجود مالیات </vt:lpstr>
      <vt:lpstr>قیمت‌گذاری ریسک مالی: نظریة مودیلیانی و میلر با فرض وجود مالیات </vt:lpstr>
      <vt:lpstr>با تشکر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Maysam Radpour</dc:creator>
  <cp:lastModifiedBy>alizadeh</cp:lastModifiedBy>
  <cp:revision>904</cp:revision>
  <dcterms:created xsi:type="dcterms:W3CDTF">2009-12-11T15:15:08Z</dcterms:created>
  <dcterms:modified xsi:type="dcterms:W3CDTF">2014-03-13T09:31:57Z</dcterms:modified>
</cp:coreProperties>
</file>